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7.xml" ContentType="application/vnd.openxmlformats-officedocument.theme+xml"/>
  <Override PartName="/ppt/slideLayouts/slideLayout7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1.xml" ContentType="application/vnd.openxmlformats-officedocument.theme+xml"/>
  <Override PartName="/ppt/slideLayouts/slideLayout77.xml" ContentType="application/vnd.openxmlformats-officedocument.presentationml.slideLayout+xml"/>
  <Override PartName="/ppt/theme/theme2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786" r:id="rId2"/>
    <p:sldMasterId id="2147483792" r:id="rId3"/>
    <p:sldMasterId id="2147483796" r:id="rId4"/>
    <p:sldMasterId id="2147483818" r:id="rId5"/>
    <p:sldMasterId id="2147483802" r:id="rId6"/>
    <p:sldMasterId id="2147483806" r:id="rId7"/>
    <p:sldMasterId id="2147483813" r:id="rId8"/>
    <p:sldMasterId id="2147483695" r:id="rId9"/>
    <p:sldMasterId id="2147483825" r:id="rId10"/>
    <p:sldMasterId id="2147483704" r:id="rId11"/>
    <p:sldMasterId id="2147483738" r:id="rId12"/>
    <p:sldMasterId id="2147483744" r:id="rId13"/>
    <p:sldMasterId id="2147483747" r:id="rId14"/>
    <p:sldMasterId id="2147483759" r:id="rId15"/>
    <p:sldMasterId id="2147483762" r:id="rId16"/>
    <p:sldMasterId id="2147483766" r:id="rId17"/>
    <p:sldMasterId id="2147483769" r:id="rId18"/>
    <p:sldMasterId id="2147483771" r:id="rId19"/>
    <p:sldMasterId id="2147483774" r:id="rId20"/>
    <p:sldMasterId id="2147483777" r:id="rId21"/>
    <p:sldMasterId id="2147483784" r:id="rId22"/>
    <p:sldMasterId id="2147483827" r:id="rId23"/>
    <p:sldMasterId id="2147483915" r:id="rId24"/>
  </p:sldMasterIdLst>
  <p:notesMasterIdLst>
    <p:notesMasterId r:id="rId34"/>
  </p:notesMasterIdLst>
  <p:sldIdLst>
    <p:sldId id="323" r:id="rId25"/>
    <p:sldId id="256" r:id="rId26"/>
    <p:sldId id="415" r:id="rId27"/>
    <p:sldId id="321" r:id="rId28"/>
    <p:sldId id="416" r:id="rId29"/>
    <p:sldId id="418" r:id="rId30"/>
    <p:sldId id="398" r:id="rId31"/>
    <p:sldId id="417" r:id="rId32"/>
    <p:sldId id="3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baseline="0" dirty="0"/>
              <a:t> </a:t>
            </a:r>
            <a:r>
              <a:rPr lang="en-US" baseline="0" dirty="0" err="1"/>
              <a:t>Skrining</a:t>
            </a:r>
            <a:r>
              <a:rPr lang="en-US" baseline="0" dirty="0"/>
              <a:t> PTM</a:t>
            </a:r>
            <a:endParaRPr lang="en-ID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sijuk</c:v>
                </c:pt>
                <c:pt idx="1">
                  <c:v>pelepak pute</c:v>
                </c:pt>
                <c:pt idx="2">
                  <c:v>air selumar</c:v>
                </c:pt>
                <c:pt idx="3">
                  <c:v>air seru</c:v>
                </c:pt>
                <c:pt idx="4">
                  <c:v>sungai padang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41.5</c:v>
                </c:pt>
                <c:pt idx="1">
                  <c:v>78.400000000000006</c:v>
                </c:pt>
                <c:pt idx="2">
                  <c:v>57.6</c:v>
                </c:pt>
                <c:pt idx="3">
                  <c:v>43.6</c:v>
                </c:pt>
                <c:pt idx="4">
                  <c:v>46.6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3-4F0D-AD90-7F7167B104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sijuk</c:v>
                </c:pt>
                <c:pt idx="1">
                  <c:v>pelepak pute</c:v>
                </c:pt>
                <c:pt idx="2">
                  <c:v>air selumar</c:v>
                </c:pt>
                <c:pt idx="3">
                  <c:v>air seru</c:v>
                </c:pt>
                <c:pt idx="4">
                  <c:v>sungai padang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80.709999999999994</c:v>
                </c:pt>
                <c:pt idx="1">
                  <c:v>95.88</c:v>
                </c:pt>
                <c:pt idx="2">
                  <c:v>66.489999999999995</c:v>
                </c:pt>
                <c:pt idx="3">
                  <c:v>81.98</c:v>
                </c:pt>
                <c:pt idx="4">
                  <c:v>61.76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03-4F0D-AD90-7F7167B10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52096"/>
        <c:axId val="27654400"/>
      </c:barChart>
      <c:catAx>
        <c:axId val="276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7654400"/>
        <c:crosses val="autoZero"/>
        <c:auto val="1"/>
        <c:lblAlgn val="ctr"/>
        <c:lblOffset val="100"/>
        <c:noMultiLvlLbl val="0"/>
      </c:catAx>
      <c:valAx>
        <c:axId val="2765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7652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B9B1C-278A-46A2-9E0C-F2E8797BBAB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7E458-CAC7-4741-806F-A591C3F9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6324-8862-473C-ACEA-C3139D191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4C3A1F12-699F-4966-A9E9-A8995FD98F6A}"/>
              </a:ext>
            </a:extLst>
          </p:cNvPr>
          <p:cNvSpPr/>
          <p:nvPr userDrawn="1"/>
        </p:nvSpPr>
        <p:spPr>
          <a:xfrm>
            <a:off x="-2" y="345440"/>
            <a:ext cx="12191999" cy="6512563"/>
          </a:xfrm>
          <a:custGeom>
            <a:avLst/>
            <a:gdLst>
              <a:gd name="connsiteX0" fmla="*/ 12191999 w 12191999"/>
              <a:gd name="connsiteY0" fmla="*/ 0 h 5824538"/>
              <a:gd name="connsiteX1" fmla="*/ 12191999 w 12191999"/>
              <a:gd name="connsiteY1" fmla="*/ 5824538 h 5824538"/>
              <a:gd name="connsiteX2" fmla="*/ 0 w 12191999"/>
              <a:gd name="connsiteY2" fmla="*/ 5824538 h 5824538"/>
              <a:gd name="connsiteX3" fmla="*/ 0 w 12191999"/>
              <a:gd name="connsiteY3" fmla="*/ 4749068 h 5824538"/>
              <a:gd name="connsiteX4" fmla="*/ 67945 w 12191999"/>
              <a:gd name="connsiteY4" fmla="*/ 4684288 h 5824538"/>
              <a:gd name="connsiteX5" fmla="*/ 12191999 w 12191999"/>
              <a:gd name="connsiteY5" fmla="*/ 0 h 58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824538">
                <a:moveTo>
                  <a:pt x="12191999" y="0"/>
                </a:moveTo>
                <a:lnTo>
                  <a:pt x="12191999" y="5824538"/>
                </a:lnTo>
                <a:lnTo>
                  <a:pt x="0" y="5824538"/>
                </a:lnTo>
                <a:lnTo>
                  <a:pt x="0" y="4749068"/>
                </a:lnTo>
                <a:lnTo>
                  <a:pt x="67945" y="4684288"/>
                </a:lnTo>
                <a:cubicBezTo>
                  <a:pt x="3270130" y="1773859"/>
                  <a:pt x="7523911" y="0"/>
                  <a:pt x="12191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ight Triangle 6">
            <a:extLst>
              <a:ext uri="{FF2B5EF4-FFF2-40B4-BE49-F238E27FC236}">
                <a16:creationId xmlns="" xmlns:a16="http://schemas.microsoft.com/office/drawing/2014/main" id="{F26689A0-AE2C-4ED9-8BA4-EBF9A0D6DF60}"/>
              </a:ext>
            </a:extLst>
          </p:cNvPr>
          <p:cNvSpPr/>
          <p:nvPr userDrawn="1"/>
        </p:nvSpPr>
        <p:spPr>
          <a:xfrm flipH="1">
            <a:off x="6941975" y="345440"/>
            <a:ext cx="5250021" cy="6512560"/>
          </a:xfrm>
          <a:prstGeom prst="rtTriangle">
            <a:avLst/>
          </a:prstGeom>
          <a:solidFill>
            <a:schemeClr val="tx1">
              <a:lumMod val="25000"/>
              <a:lumOff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22">
            <a:extLst>
              <a:ext uri="{FF2B5EF4-FFF2-40B4-BE49-F238E27FC236}">
                <a16:creationId xmlns="" xmlns:a16="http://schemas.microsoft.com/office/drawing/2014/main" id="{2D09C2C7-6820-4565-BFDA-A5E94EFDCA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1097"/>
            <a:ext cx="5456902" cy="5456903"/>
          </a:xfrm>
          <a:custGeom>
            <a:avLst/>
            <a:gdLst>
              <a:gd name="connsiteX0" fmla="*/ 0 w 3957637"/>
              <a:gd name="connsiteY0" fmla="*/ 0 h 3957638"/>
              <a:gd name="connsiteX1" fmla="*/ 203659 w 3957637"/>
              <a:gd name="connsiteY1" fmla="*/ 5150 h 3957638"/>
              <a:gd name="connsiteX2" fmla="*/ 3957637 w 3957637"/>
              <a:gd name="connsiteY2" fmla="*/ 3957638 h 3957638"/>
              <a:gd name="connsiteX3" fmla="*/ 0 w 3957637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637" h="3957638">
                <a:moveTo>
                  <a:pt x="0" y="0"/>
                </a:moveTo>
                <a:lnTo>
                  <a:pt x="203659" y="5150"/>
                </a:lnTo>
                <a:cubicBezTo>
                  <a:pt x="2294756" y="111148"/>
                  <a:pt x="3957637" y="1840200"/>
                  <a:pt x="3957637" y="3957638"/>
                </a:cubicBezTo>
                <a:lnTo>
                  <a:pt x="0" y="39576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Text Placeholder 28">
            <a:extLst>
              <a:ext uri="{FF2B5EF4-FFF2-40B4-BE49-F238E27FC236}">
                <a16:creationId xmlns="" xmlns:a16="http://schemas.microsoft.com/office/drawing/2014/main" id="{8C770247-01D4-40B8-8D81-56A4F4D51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401099"/>
            <a:ext cx="5456903" cy="5456903"/>
          </a:xfrm>
          <a:custGeom>
            <a:avLst/>
            <a:gdLst>
              <a:gd name="connsiteX0" fmla="*/ 0 w 3957638"/>
              <a:gd name="connsiteY0" fmla="*/ 0 h 3957638"/>
              <a:gd name="connsiteX1" fmla="*/ 3957638 w 3957638"/>
              <a:gd name="connsiteY1" fmla="*/ 3957638 h 3957638"/>
              <a:gd name="connsiteX2" fmla="*/ 0 w 3957638"/>
              <a:gd name="connsiteY2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7638" h="3957638">
                <a:moveTo>
                  <a:pt x="0" y="0"/>
                </a:moveTo>
                <a:cubicBezTo>
                  <a:pt x="2185743" y="0"/>
                  <a:pt x="3957638" y="1771895"/>
                  <a:pt x="3957638" y="3957638"/>
                </a:cubicBezTo>
                <a:lnTo>
                  <a:pt x="0" y="3957638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6000">
                <a:srgbClr val="0D0D0D">
                  <a:alpha val="91000"/>
                </a:srgbClr>
              </a:gs>
              <a:gs pos="0">
                <a:schemeClr val="tx1">
                  <a:lumMod val="95000"/>
                  <a:lumOff val="5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0" name="Text Placeholder 25">
            <a:extLst>
              <a:ext uri="{FF2B5EF4-FFF2-40B4-BE49-F238E27FC236}">
                <a16:creationId xmlns="" xmlns:a16="http://schemas.microsoft.com/office/drawing/2014/main" id="{0969A609-8BB7-4034-A29F-AA22986EBC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" y="1401097"/>
            <a:ext cx="4592322" cy="5456905"/>
          </a:xfrm>
          <a:custGeom>
            <a:avLst/>
            <a:gdLst>
              <a:gd name="connsiteX0" fmla="*/ 0 w 2811440"/>
              <a:gd name="connsiteY0" fmla="*/ 0 h 2811439"/>
              <a:gd name="connsiteX1" fmla="*/ 1 w 2811440"/>
              <a:gd name="connsiteY1" fmla="*/ 0 h 2811439"/>
              <a:gd name="connsiteX2" fmla="*/ 2811440 w 2811440"/>
              <a:gd name="connsiteY2" fmla="*/ 2811439 h 2811439"/>
              <a:gd name="connsiteX3" fmla="*/ 0 w 2811440"/>
              <a:gd name="connsiteY3" fmla="*/ 2811439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40" h="2811439">
                <a:moveTo>
                  <a:pt x="0" y="0"/>
                </a:moveTo>
                <a:lnTo>
                  <a:pt x="1" y="0"/>
                </a:lnTo>
                <a:cubicBezTo>
                  <a:pt x="1552716" y="0"/>
                  <a:pt x="2811440" y="1258724"/>
                  <a:pt x="2811440" y="2811439"/>
                </a:cubicBezTo>
                <a:lnTo>
                  <a:pt x="0" y="281143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bg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1" name="Text Placeholder 33">
            <a:extLst>
              <a:ext uri="{FF2B5EF4-FFF2-40B4-BE49-F238E27FC236}">
                <a16:creationId xmlns="" xmlns:a16="http://schemas.microsoft.com/office/drawing/2014/main" id="{CBB34C25-9868-4035-825F-00E76F71F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09" y="3429000"/>
            <a:ext cx="5467347" cy="1090612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rgbClr val="171717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82B711A-53AE-4EF4-9037-A6C7FCDBB503}"/>
              </a:ext>
            </a:extLst>
          </p:cNvPr>
          <p:cNvCxnSpPr>
            <a:cxnSpLocks/>
          </p:cNvCxnSpPr>
          <p:nvPr userDrawn="1"/>
        </p:nvCxnSpPr>
        <p:spPr>
          <a:xfrm>
            <a:off x="9026006" y="4478972"/>
            <a:ext cx="2329180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5476390-1C78-4679-925F-62ABE02E7551}"/>
              </a:ext>
            </a:extLst>
          </p:cNvPr>
          <p:cNvCxnSpPr>
            <a:cxnSpLocks/>
          </p:cNvCxnSpPr>
          <p:nvPr userDrawn="1"/>
        </p:nvCxnSpPr>
        <p:spPr>
          <a:xfrm>
            <a:off x="84367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396261D-85B1-466E-BD13-C8A10576B72E}"/>
              </a:ext>
            </a:extLst>
          </p:cNvPr>
          <p:cNvCxnSpPr>
            <a:cxnSpLocks/>
          </p:cNvCxnSpPr>
          <p:nvPr userDrawn="1"/>
        </p:nvCxnSpPr>
        <p:spPr>
          <a:xfrm>
            <a:off x="78271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99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3C2EFE0-AFAF-4C04-A252-4ACF3F393298}"/>
              </a:ext>
            </a:extLst>
          </p:cNvPr>
          <p:cNvGrpSpPr/>
          <p:nvPr userDrawn="1"/>
        </p:nvGrpSpPr>
        <p:grpSpPr>
          <a:xfrm>
            <a:off x="-5827249" y="868843"/>
            <a:ext cx="11697108" cy="11698411"/>
            <a:chOff x="-5827249" y="868843"/>
            <a:chExt cx="11697108" cy="11698411"/>
          </a:xfrm>
        </p:grpSpPr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430A1E20-29AB-400F-97F8-4B06765002F1}"/>
                </a:ext>
              </a:extLst>
            </p:cNvPr>
            <p:cNvSpPr/>
            <p:nvPr userDrawn="1"/>
          </p:nvSpPr>
          <p:spPr>
            <a:xfrm>
              <a:off x="-5827249" y="87015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52C54F2D-5189-4CEC-B6A0-D5FACD4F73A4}"/>
                </a:ext>
              </a:extLst>
            </p:cNvPr>
            <p:cNvSpPr/>
            <p:nvPr userDrawn="1"/>
          </p:nvSpPr>
          <p:spPr>
            <a:xfrm rot="10800000">
              <a:off x="-5827249" y="86884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1309D36-0CFC-40BF-BCA6-C1223F6F42F5}"/>
              </a:ext>
            </a:extLst>
          </p:cNvPr>
          <p:cNvGrpSpPr/>
          <p:nvPr userDrawn="1"/>
        </p:nvGrpSpPr>
        <p:grpSpPr>
          <a:xfrm>
            <a:off x="-5827249" y="868843"/>
            <a:ext cx="11703572" cy="11699721"/>
            <a:chOff x="-5827249" y="868843"/>
            <a:chExt cx="11703572" cy="11699721"/>
          </a:xfrm>
        </p:grpSpPr>
        <p:sp>
          <p:nvSpPr>
            <p:cNvPr id="19" name="Arc 18">
              <a:extLst>
                <a:ext uri="{FF2B5EF4-FFF2-40B4-BE49-F238E27FC236}">
                  <a16:creationId xmlns="" xmlns:a16="http://schemas.microsoft.com/office/drawing/2014/main" id="{A0E8B8A3-B336-42B5-94AB-08FD5970D032}"/>
                </a:ext>
              </a:extLst>
            </p:cNvPr>
            <p:cNvSpPr/>
            <p:nvPr userDrawn="1"/>
          </p:nvSpPr>
          <p:spPr>
            <a:xfrm>
              <a:off x="-5827249" y="87146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noFill/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="" xmlns:a16="http://schemas.microsoft.com/office/drawing/2014/main" id="{20358572-6D52-4843-BC39-3079513ED3F4}"/>
                </a:ext>
              </a:extLst>
            </p:cNvPr>
            <p:cNvSpPr/>
            <p:nvPr userDrawn="1"/>
          </p:nvSpPr>
          <p:spPr>
            <a:xfrm rot="10800000">
              <a:off x="-5820785" y="86884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1" name="Text Placeholder 46">
            <a:extLst>
              <a:ext uri="{FF2B5EF4-FFF2-40B4-BE49-F238E27FC236}">
                <a16:creationId xmlns="" xmlns:a16="http://schemas.microsoft.com/office/drawing/2014/main" id="{60270076-F582-4F96-A534-019B5AA7D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2663" y="4563926"/>
            <a:ext cx="5467350" cy="68897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Lorem ipsum floor sit </a:t>
            </a:r>
            <a:r>
              <a:rPr lang="en-US" dirty="0" err="1"/>
              <a:t>amet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8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8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580-4180-4423-9675-6F562006570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6A5E2E-DD4C-4E62-8EEF-2BEDC86D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=""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=""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215711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84736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52742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75368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93055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74348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983260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8326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44394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62081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43373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67351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7351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53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18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312400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=""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0224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=""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4483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49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165063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38924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=""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550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=""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550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845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45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9BACBE2-C207-4A3C-8537-CDBA714E32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9550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7">
            <a:extLst>
              <a:ext uri="{FF2B5EF4-FFF2-40B4-BE49-F238E27FC236}">
                <a16:creationId xmlns="" xmlns:a16="http://schemas.microsoft.com/office/drawing/2014/main" id="{A74C3523-5092-4B2C-9D3B-1698BAB9F7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845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ABC45C1E-5F22-44F1-8EE3-2749EC1F49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9550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="" xmlns:a16="http://schemas.microsoft.com/office/drawing/2014/main" id="{F6821C2D-4D9E-4CD7-AC0B-EEC800ACE3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4845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24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0" grpId="0"/>
      <p:bldP spid="21" grpId="0"/>
      <p:bldP spid="22" grpId="0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ABOUT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33">
            <a:extLst>
              <a:ext uri="{FF2B5EF4-FFF2-40B4-BE49-F238E27FC236}">
                <a16:creationId xmlns="" xmlns:a16="http://schemas.microsoft.com/office/drawing/2014/main" id="{160F5EFE-A886-4E22-9590-E5E1CD2C7E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0581" y="1855310"/>
            <a:ext cx="7570838" cy="548432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="" xmlns:a16="http://schemas.microsoft.com/office/drawing/2014/main" id="{AAD44F8E-B4B0-4DB5-B767-52717659EE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8567" y="2551368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9C2EDE5-37DD-4E1F-8B3B-28E7B46BCFCC}"/>
              </a:ext>
            </a:extLst>
          </p:cNvPr>
          <p:cNvSpPr/>
          <p:nvPr userDrawn="1"/>
        </p:nvSpPr>
        <p:spPr>
          <a:xfrm>
            <a:off x="0" y="3392488"/>
            <a:ext cx="12192000" cy="1902843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8D9AB4E4-9306-4D06-A966-30CB7628CF6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6923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="" xmlns:a16="http://schemas.microsoft.com/office/drawing/2014/main" id="{03ACD9A5-16F4-42B7-9870-E161BAD29AD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62701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="" xmlns:a16="http://schemas.microsoft.com/office/drawing/2014/main" id="{2BB841DC-8A03-489A-BFFA-DC32C61E54F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38479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="" xmlns:a16="http://schemas.microsoft.com/office/drawing/2014/main" id="{F817BE3E-D6DF-4E2C-ACB7-4812575611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14257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="" xmlns:a16="http://schemas.microsoft.com/office/drawing/2014/main" id="{A7EF793A-1961-4692-AD05-A0FDACBDC3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8567" y="5519021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Lorem ipsum dolor sit amet, consectetuer adipiscing elit. Maecenas porttitor congue </a:t>
            </a:r>
            <a:r>
              <a:rPr lang="en-US" i="0" dirty="0" err="1"/>
              <a:t>massa</a:t>
            </a:r>
            <a:r>
              <a:rPr lang="en-US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5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3548922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3732595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3545518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5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110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3548922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3732595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3545518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95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9110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3548922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3732595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3545518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2595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110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9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62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215711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84736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52742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75368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93055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74348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983260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8326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44394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62081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43373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67351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7351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323668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835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32D2D51-3A74-4F3A-B202-8375B5E30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35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  <a:alpha val="83000"/>
                </a:schemeClr>
              </a:gs>
              <a:gs pos="0">
                <a:schemeClr val="tx2">
                  <a:lumMod val="50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323088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=""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323088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2ACDD50-F2B6-4445-9FB5-A89479C2EB22}"/>
              </a:ext>
            </a:extLst>
          </p:cNvPr>
          <p:cNvGrpSpPr/>
          <p:nvPr userDrawn="1"/>
        </p:nvGrpSpPr>
        <p:grpSpPr>
          <a:xfrm>
            <a:off x="2933702" y="266701"/>
            <a:ext cx="6324598" cy="6324599"/>
            <a:chOff x="2933702" y="266701"/>
            <a:chExt cx="6324598" cy="6324599"/>
          </a:xfrm>
        </p:grpSpPr>
        <p:sp>
          <p:nvSpPr>
            <p:cNvPr id="21" name="Arc 20">
              <a:extLst>
                <a:ext uri="{FF2B5EF4-FFF2-40B4-BE49-F238E27FC236}">
                  <a16:creationId xmlns="" xmlns:a16="http://schemas.microsoft.com/office/drawing/2014/main" id="{0E5A82E9-D03B-4481-A439-CC8F3D3379E4}"/>
                </a:ext>
              </a:extLst>
            </p:cNvPr>
            <p:cNvSpPr/>
            <p:nvPr userDrawn="1"/>
          </p:nvSpPr>
          <p:spPr>
            <a:xfrm>
              <a:off x="2933702" y="266702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="" xmlns:a16="http://schemas.microsoft.com/office/drawing/2014/main" id="{E15C2B77-C96C-4C3D-B237-EB4B85C9E5A7}"/>
                </a:ext>
              </a:extLst>
            </p:cNvPr>
            <p:cNvSpPr/>
            <p:nvPr userDrawn="1"/>
          </p:nvSpPr>
          <p:spPr>
            <a:xfrm rot="10800000">
              <a:off x="2933702" y="266701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377196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2327" y="2331392"/>
            <a:ext cx="5467347" cy="109760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8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SLIDE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=""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0880" y="3552844"/>
            <a:ext cx="5730240" cy="5025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sp>
        <p:nvSpPr>
          <p:cNvPr id="34" name="Text Placeholder 46">
            <a:extLst>
              <a:ext uri="{FF2B5EF4-FFF2-40B4-BE49-F238E27FC236}">
                <a16:creationId xmlns="" xmlns:a16="http://schemas.microsoft.com/office/drawing/2014/main" id="{CC676C60-39A3-43A9-8B43-EBCC53CFC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5" y="4127038"/>
            <a:ext cx="5467350" cy="346664"/>
          </a:xfrm>
        </p:spPr>
        <p:txBody>
          <a:bodyPr>
            <a:normAutofit/>
          </a:bodyPr>
          <a:lstStyle>
            <a:lvl1pPr marL="0" indent="0" algn="ctr">
              <a:buNone/>
              <a:defRPr sz="18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by: Your Name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08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/>
      <p:bldP spid="13" grpId="0" uiExpand="1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6B97FABD-928C-4817-9B23-EB6B6372C0B2}"/>
              </a:ext>
            </a:extLst>
          </p:cNvPr>
          <p:cNvSpPr/>
          <p:nvPr userDrawn="1"/>
        </p:nvSpPr>
        <p:spPr>
          <a:xfrm>
            <a:off x="6494650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90A8EFC8-CDAF-41E1-8E7E-1FB0155B1369}"/>
              </a:ext>
            </a:extLst>
          </p:cNvPr>
          <p:cNvSpPr/>
          <p:nvPr userDrawn="1"/>
        </p:nvSpPr>
        <p:spPr>
          <a:xfrm>
            <a:off x="6678323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2" name="Arc 51">
            <a:extLst>
              <a:ext uri="{FF2B5EF4-FFF2-40B4-BE49-F238E27FC236}">
                <a16:creationId xmlns="" xmlns:a16="http://schemas.microsoft.com/office/drawing/2014/main" id="{A4CC26FB-A64F-4423-A0AF-D81AB14B0FB5}"/>
              </a:ext>
            </a:extLst>
          </p:cNvPr>
          <p:cNvSpPr/>
          <p:nvPr userDrawn="1"/>
        </p:nvSpPr>
        <p:spPr>
          <a:xfrm>
            <a:off x="6491246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="" xmlns:a16="http://schemas.microsoft.com/office/drawing/2014/main" id="{66BAA6A9-3AB1-4804-963D-4531AD2458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="" xmlns:a16="http://schemas.microsoft.com/office/drawing/2014/main" id="{301361DB-12D0-4A87-B6BE-D469F65C37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AC7E1404-737F-4102-A1CC-9DB8371B1307}"/>
              </a:ext>
            </a:extLst>
          </p:cNvPr>
          <p:cNvSpPr/>
          <p:nvPr userDrawn="1"/>
        </p:nvSpPr>
        <p:spPr>
          <a:xfrm>
            <a:off x="6494650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076D1DA4-6BA5-4EF3-8B52-43443DC3886A}"/>
              </a:ext>
            </a:extLst>
          </p:cNvPr>
          <p:cNvSpPr/>
          <p:nvPr userDrawn="1"/>
        </p:nvSpPr>
        <p:spPr>
          <a:xfrm>
            <a:off x="6678323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7" name="Arc 56">
            <a:extLst>
              <a:ext uri="{FF2B5EF4-FFF2-40B4-BE49-F238E27FC236}">
                <a16:creationId xmlns="" xmlns:a16="http://schemas.microsoft.com/office/drawing/2014/main" id="{55A5F2FC-0C5F-4B1C-AC35-0B3D2B9C03C8}"/>
              </a:ext>
            </a:extLst>
          </p:cNvPr>
          <p:cNvSpPr/>
          <p:nvPr userDrawn="1"/>
        </p:nvSpPr>
        <p:spPr>
          <a:xfrm>
            <a:off x="6491246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 Placeholder 33">
            <a:extLst>
              <a:ext uri="{FF2B5EF4-FFF2-40B4-BE49-F238E27FC236}">
                <a16:creationId xmlns="" xmlns:a16="http://schemas.microsoft.com/office/drawing/2014/main" id="{56C415EC-1AF5-4F4A-B6C3-A1F62506A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9" name="Text Placeholder 33">
            <a:extLst>
              <a:ext uri="{FF2B5EF4-FFF2-40B4-BE49-F238E27FC236}">
                <a16:creationId xmlns="" xmlns:a16="http://schemas.microsoft.com/office/drawing/2014/main" id="{69A19BAB-9A39-44F5-A3D3-E52BE644BA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62D0A4D7-35B8-466D-B615-68648B1B486C}"/>
              </a:ext>
            </a:extLst>
          </p:cNvPr>
          <p:cNvSpPr/>
          <p:nvPr userDrawn="1"/>
        </p:nvSpPr>
        <p:spPr>
          <a:xfrm>
            <a:off x="6494650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A88F3C42-E5B2-4944-B7EA-AF33B1280DBA}"/>
              </a:ext>
            </a:extLst>
          </p:cNvPr>
          <p:cNvSpPr/>
          <p:nvPr userDrawn="1"/>
        </p:nvSpPr>
        <p:spPr>
          <a:xfrm>
            <a:off x="6678323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2" name="Arc 61">
            <a:extLst>
              <a:ext uri="{FF2B5EF4-FFF2-40B4-BE49-F238E27FC236}">
                <a16:creationId xmlns="" xmlns:a16="http://schemas.microsoft.com/office/drawing/2014/main" id="{FCEF4813-6F35-4015-BC24-8840B89A00F4}"/>
              </a:ext>
            </a:extLst>
          </p:cNvPr>
          <p:cNvSpPr/>
          <p:nvPr userDrawn="1"/>
        </p:nvSpPr>
        <p:spPr>
          <a:xfrm>
            <a:off x="6491246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Text Placeholder 33">
            <a:extLst>
              <a:ext uri="{FF2B5EF4-FFF2-40B4-BE49-F238E27FC236}">
                <a16:creationId xmlns="" xmlns:a16="http://schemas.microsoft.com/office/drawing/2014/main" id="{C31B6D0B-6352-4642-97AA-198D5D5E93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4" name="Text Placeholder 33">
            <a:extLst>
              <a:ext uri="{FF2B5EF4-FFF2-40B4-BE49-F238E27FC236}">
                <a16:creationId xmlns="" xmlns:a16="http://schemas.microsoft.com/office/drawing/2014/main" id="{5CAA3B70-B713-44E0-A069-BADE4B12EF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43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821742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14644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4481353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03194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786867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599790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5" y="580478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C319D2AE-58E1-4686-B6AB-963AA96F4B5E}"/>
              </a:ext>
            </a:extLst>
          </p:cNvPr>
          <p:cNvSpPr/>
          <p:nvPr userDrawn="1"/>
        </p:nvSpPr>
        <p:spPr>
          <a:xfrm>
            <a:off x="6494650" y="231253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D72FB4C-B029-41E2-9C61-E6ED71DFBE9F}"/>
              </a:ext>
            </a:extLst>
          </p:cNvPr>
          <p:cNvSpPr/>
          <p:nvPr userDrawn="1"/>
        </p:nvSpPr>
        <p:spPr>
          <a:xfrm>
            <a:off x="6678323" y="248941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DD41EAC2-FD94-4BC3-A432-88DCCDEE6871}"/>
              </a:ext>
            </a:extLst>
          </p:cNvPr>
          <p:cNvSpPr/>
          <p:nvPr userDrawn="1"/>
        </p:nvSpPr>
        <p:spPr>
          <a:xfrm>
            <a:off x="6491246" y="230233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2542113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254211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488C2B86-F6FE-4BCC-930A-6EFB3FAAFF87}"/>
              </a:ext>
            </a:extLst>
          </p:cNvPr>
          <p:cNvSpPr/>
          <p:nvPr userDrawn="1"/>
        </p:nvSpPr>
        <p:spPr>
          <a:xfrm>
            <a:off x="6494650" y="363724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6A8D26E6-696F-43E7-BE0E-E13D578F2404}"/>
              </a:ext>
            </a:extLst>
          </p:cNvPr>
          <p:cNvSpPr/>
          <p:nvPr userDrawn="1"/>
        </p:nvSpPr>
        <p:spPr>
          <a:xfrm>
            <a:off x="6678323" y="381411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="" xmlns:a16="http://schemas.microsoft.com/office/drawing/2014/main" id="{2BA32BD2-A93B-4E53-892B-93B2E5CF4E05}"/>
              </a:ext>
            </a:extLst>
          </p:cNvPr>
          <p:cNvSpPr/>
          <p:nvPr userDrawn="1"/>
        </p:nvSpPr>
        <p:spPr>
          <a:xfrm>
            <a:off x="6491246" y="362703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="" xmlns:a16="http://schemas.microsoft.com/office/drawing/2014/main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1" y="386681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="" xmlns:a16="http://schemas.microsoft.com/office/drawing/2014/main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386681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CA0110CE-FE69-4CC9-90DA-AD720B9D197D}"/>
              </a:ext>
            </a:extLst>
          </p:cNvPr>
          <p:cNvSpPr/>
          <p:nvPr userDrawn="1"/>
        </p:nvSpPr>
        <p:spPr>
          <a:xfrm>
            <a:off x="6494650" y="497214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9E8DAA51-E9E0-4D8D-A0FA-A6AAC82CD3F0}"/>
              </a:ext>
            </a:extLst>
          </p:cNvPr>
          <p:cNvSpPr/>
          <p:nvPr userDrawn="1"/>
        </p:nvSpPr>
        <p:spPr>
          <a:xfrm>
            <a:off x="6678323" y="514902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="" xmlns:a16="http://schemas.microsoft.com/office/drawing/2014/main" id="{96063E81-5852-4AD0-A9A2-B53FDBE89462}"/>
              </a:ext>
            </a:extLst>
          </p:cNvPr>
          <p:cNvSpPr/>
          <p:nvPr userDrawn="1"/>
        </p:nvSpPr>
        <p:spPr>
          <a:xfrm>
            <a:off x="6491246" y="496194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="" xmlns:a16="http://schemas.microsoft.com/office/drawing/2014/main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8321" y="520172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="" xmlns:a16="http://schemas.microsoft.com/office/drawing/2014/main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838" y="520172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6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182174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146445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4481353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03194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786867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599790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7" y="580478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C319D2AE-58E1-4686-B6AB-963AA96F4B5E}"/>
              </a:ext>
            </a:extLst>
          </p:cNvPr>
          <p:cNvSpPr/>
          <p:nvPr userDrawn="1"/>
        </p:nvSpPr>
        <p:spPr>
          <a:xfrm>
            <a:off x="6494650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D72FB4C-B029-41E2-9C61-E6ED71DFBE9F}"/>
              </a:ext>
            </a:extLst>
          </p:cNvPr>
          <p:cNvSpPr/>
          <p:nvPr userDrawn="1"/>
        </p:nvSpPr>
        <p:spPr>
          <a:xfrm>
            <a:off x="6678323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DD41EAC2-FD94-4BC3-A432-88DCCDEE6871}"/>
              </a:ext>
            </a:extLst>
          </p:cNvPr>
          <p:cNvSpPr/>
          <p:nvPr userDrawn="1"/>
        </p:nvSpPr>
        <p:spPr>
          <a:xfrm>
            <a:off x="6491246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182174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488C2B86-F6FE-4BCC-930A-6EFB3FAAFF87}"/>
              </a:ext>
            </a:extLst>
          </p:cNvPr>
          <p:cNvSpPr/>
          <p:nvPr userDrawn="1"/>
        </p:nvSpPr>
        <p:spPr>
          <a:xfrm>
            <a:off x="6494650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6A8D26E6-696F-43E7-BE0E-E13D578F2404}"/>
              </a:ext>
            </a:extLst>
          </p:cNvPr>
          <p:cNvSpPr/>
          <p:nvPr userDrawn="1"/>
        </p:nvSpPr>
        <p:spPr>
          <a:xfrm>
            <a:off x="6678323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="" xmlns:a16="http://schemas.microsoft.com/office/drawing/2014/main" id="{2BA32BD2-A93B-4E53-892B-93B2E5CF4E05}"/>
              </a:ext>
            </a:extLst>
          </p:cNvPr>
          <p:cNvSpPr/>
          <p:nvPr userDrawn="1"/>
        </p:nvSpPr>
        <p:spPr>
          <a:xfrm>
            <a:off x="6491246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="" xmlns:a16="http://schemas.microsoft.com/office/drawing/2014/main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3146445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="" xmlns:a16="http://schemas.microsoft.com/office/drawing/2014/main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CA0110CE-FE69-4CC9-90DA-AD720B9D197D}"/>
              </a:ext>
            </a:extLst>
          </p:cNvPr>
          <p:cNvSpPr/>
          <p:nvPr userDrawn="1"/>
        </p:nvSpPr>
        <p:spPr>
          <a:xfrm>
            <a:off x="6494650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9E8DAA51-E9E0-4D8D-A0FA-A6AAC82CD3F0}"/>
              </a:ext>
            </a:extLst>
          </p:cNvPr>
          <p:cNvSpPr/>
          <p:nvPr userDrawn="1"/>
        </p:nvSpPr>
        <p:spPr>
          <a:xfrm>
            <a:off x="6678323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="" xmlns:a16="http://schemas.microsoft.com/office/drawing/2014/main" id="{96063E81-5852-4AD0-A9A2-B53FDBE89462}"/>
              </a:ext>
            </a:extLst>
          </p:cNvPr>
          <p:cNvSpPr/>
          <p:nvPr userDrawn="1"/>
        </p:nvSpPr>
        <p:spPr>
          <a:xfrm>
            <a:off x="6491246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="" xmlns:a16="http://schemas.microsoft.com/office/drawing/2014/main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8323" y="4481353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="" xmlns:a16="http://schemas.microsoft.com/office/drawing/2014/main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838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F2FBB5CD-C293-46E7-BEEC-3D2DCDB0A870}"/>
              </a:ext>
            </a:extLst>
          </p:cNvPr>
          <p:cNvSpPr/>
          <p:nvPr userDrawn="1"/>
        </p:nvSpPr>
        <p:spPr>
          <a:xfrm>
            <a:off x="6494650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5B24D0FA-A2B5-479E-ABC8-A1BDFDE250F1}"/>
              </a:ext>
            </a:extLst>
          </p:cNvPr>
          <p:cNvSpPr/>
          <p:nvPr userDrawn="1"/>
        </p:nvSpPr>
        <p:spPr>
          <a:xfrm>
            <a:off x="6678323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7" name="Arc 76">
            <a:extLst>
              <a:ext uri="{FF2B5EF4-FFF2-40B4-BE49-F238E27FC236}">
                <a16:creationId xmlns="" xmlns:a16="http://schemas.microsoft.com/office/drawing/2014/main" id="{99F1A7AE-1719-4DD3-ADC3-6433CE79A5A5}"/>
              </a:ext>
            </a:extLst>
          </p:cNvPr>
          <p:cNvSpPr/>
          <p:nvPr userDrawn="1"/>
        </p:nvSpPr>
        <p:spPr>
          <a:xfrm>
            <a:off x="6491246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Text Placeholder 33">
            <a:extLst>
              <a:ext uri="{FF2B5EF4-FFF2-40B4-BE49-F238E27FC236}">
                <a16:creationId xmlns="" xmlns:a16="http://schemas.microsoft.com/office/drawing/2014/main" id="{65850382-F346-449B-9F1F-5A52B83282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78323" y="580478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9" name="Text Placeholder 33">
            <a:extLst>
              <a:ext uri="{FF2B5EF4-FFF2-40B4-BE49-F238E27FC236}">
                <a16:creationId xmlns="" xmlns:a16="http://schemas.microsoft.com/office/drawing/2014/main" id="{429AE10E-5F6C-426B-A8C1-E6AE1A5D9B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64838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8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0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3" dur="250" tmFilter="0, 0; .2, .5; .8, .5; 1, 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125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660028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36330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451485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641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820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122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122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56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3925431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688452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840000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1557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13355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66372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94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925897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702199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717353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509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=""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4689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=""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991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=""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16033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282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2761419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524440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675988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545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9343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2360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2360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659263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435565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450720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876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=""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8055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=""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3357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=""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3357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83D2C61D-68F8-4E0A-9C84-9D0C7B88DE2C}"/>
              </a:ext>
            </a:extLst>
          </p:cNvPr>
          <p:cNvSpPr/>
          <p:nvPr userDrawn="1"/>
        </p:nvSpPr>
        <p:spPr>
          <a:xfrm>
            <a:off x="104229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3D17268C-61D4-45C1-B990-0B10F1CB5AC8}"/>
              </a:ext>
            </a:extLst>
          </p:cNvPr>
          <p:cNvSpPr/>
          <p:nvPr userDrawn="1"/>
        </p:nvSpPr>
        <p:spPr>
          <a:xfrm>
            <a:off x="818600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AE4FD1DB-78F0-4D69-82F0-5E6EF3811FDC}"/>
              </a:ext>
            </a:extLst>
          </p:cNvPr>
          <p:cNvSpPr/>
          <p:nvPr userDrawn="1"/>
        </p:nvSpPr>
        <p:spPr>
          <a:xfrm>
            <a:off x="833754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0D2FB3C6-F659-4433-8772-996CC128A9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910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3</a:t>
            </a:r>
            <a:endParaRPr lang="en-ID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="" xmlns:a16="http://schemas.microsoft.com/office/drawing/2014/main" id="{364DA40C-E011-41ED-BE48-B37AA88268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090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="" xmlns:a16="http://schemas.microsoft.com/office/drawing/2014/main" id="{5618DDC5-9CC5-4489-969F-89F4F763EF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6392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6" name="Text Placeholder 33">
            <a:extLst>
              <a:ext uri="{FF2B5EF4-FFF2-40B4-BE49-F238E27FC236}">
                <a16:creationId xmlns="" xmlns:a16="http://schemas.microsoft.com/office/drawing/2014/main" id="{FA323909-5E98-4857-9381-53DE2204EA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3921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38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513670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659722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207207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358755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8620" y="2776922"/>
            <a:ext cx="2935348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91812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58620" y="3525601"/>
            <a:ext cx="2935348" cy="1619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8620" y="552702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6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10537756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2957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8703134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5447814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3377" y="2776922"/>
            <a:ext cx="2935348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80871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377" y="3525601"/>
            <a:ext cx="2935348" cy="161900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3377" y="5527025"/>
            <a:ext cx="2935348" cy="31179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4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1103690" y="3296277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9191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1721453" y="1769629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4033" y="1632381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201" y="3240034"/>
            <a:ext cx="3633617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201" y="3897107"/>
            <a:ext cx="3633617" cy="49319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6095201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200" y="4415703"/>
            <a:ext cx="3633617" cy="213064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66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529053" y="3296277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587592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6388703" y="1769629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324" y="1632381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14" y="3240034"/>
            <a:ext cx="3633617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14" y="3897107"/>
            <a:ext cx="3633617" cy="493196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3766820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32313" y="4415703"/>
            <a:ext cx="3633617" cy="2130642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9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B6E7-7D13-413E-8CF7-F04C268D83A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0F22-6E8D-4DD8-9F3F-2C4ED9C2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4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16870C-97D5-41DB-B5EF-9A82987FD999}"/>
              </a:ext>
            </a:extLst>
          </p:cNvPr>
          <p:cNvSpPr/>
          <p:nvPr userDrawn="1"/>
        </p:nvSpPr>
        <p:spPr>
          <a:xfrm>
            <a:off x="1554315" y="2794601"/>
            <a:ext cx="1393672" cy="1393672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101158" y="356396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22906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2570674" y="1723358"/>
            <a:ext cx="7081920" cy="2736984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2243" y="1632382"/>
            <a:ext cx="7315872" cy="2609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9991" y="4719780"/>
            <a:ext cx="3633617" cy="50668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91" y="5267967"/>
            <a:ext cx="3633617" cy="4455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4932209" y="526796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586" y="5755031"/>
            <a:ext cx="6294428" cy="69372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DC25A55D-0E5A-4F3E-ADDF-5FA8B41784C7}"/>
              </a:ext>
            </a:extLst>
          </p:cNvPr>
          <p:cNvSpPr/>
          <p:nvPr userDrawn="1"/>
        </p:nvSpPr>
        <p:spPr>
          <a:xfrm>
            <a:off x="623118" y="1503273"/>
            <a:ext cx="1588577" cy="1588577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06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4BB59CF5-491B-42C4-AED1-83870084A70C}"/>
              </a:ext>
            </a:extLst>
          </p:cNvPr>
          <p:cNvSpPr/>
          <p:nvPr userDrawn="1"/>
        </p:nvSpPr>
        <p:spPr>
          <a:xfrm>
            <a:off x="8982532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C6776DA9-9CCB-4F0C-95BD-1147FEE62D45}"/>
              </a:ext>
            </a:extLst>
          </p:cNvPr>
          <p:cNvSpPr/>
          <p:nvPr userDrawn="1"/>
        </p:nvSpPr>
        <p:spPr>
          <a:xfrm>
            <a:off x="1845129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E40AE15D-CD2F-4BCE-86C5-6E9E6133CBAD}"/>
              </a:ext>
            </a:extLst>
          </p:cNvPr>
          <p:cNvSpPr/>
          <p:nvPr userDrawn="1"/>
        </p:nvSpPr>
        <p:spPr>
          <a:xfrm>
            <a:off x="2409373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7055C4A6-0C0F-4FC6-9976-F3BA131798C2}"/>
              </a:ext>
            </a:extLst>
          </p:cNvPr>
          <p:cNvCxnSpPr/>
          <p:nvPr userDrawn="1"/>
        </p:nvCxnSpPr>
        <p:spPr>
          <a:xfrm>
            <a:off x="2527298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239CC360-5F63-4BCA-BEA4-2A6EB01262E9}"/>
              </a:ext>
            </a:extLst>
          </p:cNvPr>
          <p:cNvSpPr/>
          <p:nvPr userDrawn="1"/>
        </p:nvSpPr>
        <p:spPr>
          <a:xfrm>
            <a:off x="1737857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C411171A-9DB0-4858-960B-FCAA6F70F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A4F24BEA-B778-454A-984B-8F1523B60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86000"/>
                </a:schemeClr>
              </a:gs>
              <a:gs pos="0">
                <a:schemeClr val="tx2">
                  <a:lumMod val="50000"/>
                  <a:alpha val="9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8079FC65-9DCD-456C-95C0-90048C40E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1690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="" xmlns:a16="http://schemas.microsoft.com/office/drawing/2014/main" id="{8A88588D-1E97-47F2-8E04-0B8B0C77C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6496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62" name="Text Placeholder 33">
            <a:extLst>
              <a:ext uri="{FF2B5EF4-FFF2-40B4-BE49-F238E27FC236}">
                <a16:creationId xmlns="" xmlns:a16="http://schemas.microsoft.com/office/drawing/2014/main" id="{79E64DFC-26F5-49EC-934C-8D2B3640FB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4696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250440BB-FB28-4408-ACA1-3162A540C723}"/>
              </a:ext>
            </a:extLst>
          </p:cNvPr>
          <p:cNvSpPr/>
          <p:nvPr userDrawn="1"/>
        </p:nvSpPr>
        <p:spPr>
          <a:xfrm>
            <a:off x="54138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DC813FF-624F-4816-8AFD-2C00F9BF9767}"/>
              </a:ext>
            </a:extLst>
          </p:cNvPr>
          <p:cNvSpPr/>
          <p:nvPr userDrawn="1"/>
        </p:nvSpPr>
        <p:spPr>
          <a:xfrm>
            <a:off x="59780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A105E6C6-1AA7-4FC9-BA49-8A90B52961C4}"/>
              </a:ext>
            </a:extLst>
          </p:cNvPr>
          <p:cNvCxnSpPr/>
          <p:nvPr userDrawn="1"/>
        </p:nvCxnSpPr>
        <p:spPr>
          <a:xfrm>
            <a:off x="6096000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="" xmlns:a16="http://schemas.microsoft.com/office/drawing/2014/main" id="{988F8E46-085E-4B18-A0D9-FCB9375D8524}"/>
              </a:ext>
            </a:extLst>
          </p:cNvPr>
          <p:cNvSpPr/>
          <p:nvPr userDrawn="1"/>
        </p:nvSpPr>
        <p:spPr>
          <a:xfrm>
            <a:off x="53065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1" name="Text Placeholder 33">
            <a:extLst>
              <a:ext uri="{FF2B5EF4-FFF2-40B4-BE49-F238E27FC236}">
                <a16:creationId xmlns="" xmlns:a16="http://schemas.microsoft.com/office/drawing/2014/main" id="{565114AE-9CC5-4DFC-8E18-3A0F956B2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0392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82" name="Text Placeholder 33">
            <a:extLst>
              <a:ext uri="{FF2B5EF4-FFF2-40B4-BE49-F238E27FC236}">
                <a16:creationId xmlns="" xmlns:a16="http://schemas.microsoft.com/office/drawing/2014/main" id="{48E95A35-572A-4329-B2F6-C1715289FF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5198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83" name="Text Placeholder 33">
            <a:extLst>
              <a:ext uri="{FF2B5EF4-FFF2-40B4-BE49-F238E27FC236}">
                <a16:creationId xmlns="" xmlns:a16="http://schemas.microsoft.com/office/drawing/2014/main" id="{0B97A369-ECAF-4710-AFBD-BEA73DF658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3398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100AF6CB-2677-412D-AAAB-26F8EA2568CD}"/>
              </a:ext>
            </a:extLst>
          </p:cNvPr>
          <p:cNvSpPr/>
          <p:nvPr userDrawn="1"/>
        </p:nvSpPr>
        <p:spPr>
          <a:xfrm>
            <a:off x="9546776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D9F55184-0FD0-4531-AEC9-0DBDEE542D25}"/>
              </a:ext>
            </a:extLst>
          </p:cNvPr>
          <p:cNvCxnSpPr/>
          <p:nvPr userDrawn="1"/>
        </p:nvCxnSpPr>
        <p:spPr>
          <a:xfrm>
            <a:off x="96647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="" xmlns:a16="http://schemas.microsoft.com/office/drawing/2014/main" id="{7C71B3C1-EB83-4EE0-A8D0-06B2E0F86C9C}"/>
              </a:ext>
            </a:extLst>
          </p:cNvPr>
          <p:cNvSpPr/>
          <p:nvPr userDrawn="1"/>
        </p:nvSpPr>
        <p:spPr>
          <a:xfrm>
            <a:off x="8875260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 Placeholder 33">
            <a:extLst>
              <a:ext uri="{FF2B5EF4-FFF2-40B4-BE49-F238E27FC236}">
                <a16:creationId xmlns="" xmlns:a16="http://schemas.microsoft.com/office/drawing/2014/main" id="{5AAFEC95-40E4-4E48-A8F2-B23F784C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9093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89" name="Text Placeholder 33">
            <a:extLst>
              <a:ext uri="{FF2B5EF4-FFF2-40B4-BE49-F238E27FC236}">
                <a16:creationId xmlns="" xmlns:a16="http://schemas.microsoft.com/office/drawing/2014/main" id="{E4D1C6D6-C05C-4EA4-99CF-243648CB9C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38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90" name="Text Placeholder 33">
            <a:extLst>
              <a:ext uri="{FF2B5EF4-FFF2-40B4-BE49-F238E27FC236}">
                <a16:creationId xmlns="" xmlns:a16="http://schemas.microsoft.com/office/drawing/2014/main" id="{79BC0231-1EBB-4121-BBB1-115848144E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099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86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1" grpId="0" animBg="1"/>
      <p:bldP spid="36" grpId="0" animBg="1"/>
      <p:bldP spid="36" grpId="1" animBg="1"/>
      <p:bldP spid="32" grpId="0" animBg="1"/>
      <p:bldP spid="28" grpId="0"/>
      <p:bldP spid="31" grpId="0" build="p" animBg="1">
        <p:tmplLst>
          <p:tmpl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78" grpId="1" animBg="1"/>
      <p:bldP spid="80" grpId="0" animBg="1"/>
      <p:bldP spid="8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5" grpId="1" animBg="1"/>
      <p:bldP spid="87" grpId="0" animBg="1"/>
      <p:bldP spid="8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B4C17737-46C3-4582-92F7-5CB0ED75B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3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2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412905F5-CCAC-4992-A871-8E721C13A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2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1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50000"/>
                  <a:alpha val="88000"/>
                </a:schemeClr>
              </a:gs>
              <a:gs pos="0">
                <a:schemeClr val="tx2">
                  <a:alpha val="88000"/>
                </a:schemeClr>
              </a:gs>
            </a:gsLst>
            <a:lin ang="162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E9854B0-9D51-44E1-BF22-280F25063FB6}"/>
              </a:ext>
            </a:extLst>
          </p:cNvPr>
          <p:cNvSpPr/>
          <p:nvPr userDrawn="1"/>
        </p:nvSpPr>
        <p:spPr>
          <a:xfrm>
            <a:off x="84500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ADB2CAB-B2A2-474C-96C0-C86D8A4D168C}"/>
              </a:ext>
            </a:extLst>
          </p:cNvPr>
          <p:cNvSpPr/>
          <p:nvPr userDrawn="1"/>
        </p:nvSpPr>
        <p:spPr>
          <a:xfrm>
            <a:off x="140924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71989DE-BC78-4900-AB64-30F8B186FF07}"/>
              </a:ext>
            </a:extLst>
          </p:cNvPr>
          <p:cNvCxnSpPr/>
          <p:nvPr userDrawn="1"/>
        </p:nvCxnSpPr>
        <p:spPr>
          <a:xfrm>
            <a:off x="152717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="" xmlns:a16="http://schemas.microsoft.com/office/drawing/2014/main" id="{398A2924-C294-49A6-BF21-B3FC80631205}"/>
              </a:ext>
            </a:extLst>
          </p:cNvPr>
          <p:cNvSpPr/>
          <p:nvPr userDrawn="1"/>
        </p:nvSpPr>
        <p:spPr>
          <a:xfrm>
            <a:off x="73773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 Placeholder 33">
            <a:extLst>
              <a:ext uri="{FF2B5EF4-FFF2-40B4-BE49-F238E27FC236}">
                <a16:creationId xmlns="" xmlns:a16="http://schemas.microsoft.com/office/drawing/2014/main" id="{09B9FAB6-DFB1-45EF-A937-C9738F711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6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EECFEED5-A516-4567-8073-EF56AF02C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6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="" xmlns:a16="http://schemas.microsoft.com/office/drawing/2014/main" id="{E08A2234-8D9A-4E3C-BF9A-9C9523F2C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457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A82A9888-80E9-425A-8C30-0AB54B9C8488}"/>
              </a:ext>
            </a:extLst>
          </p:cNvPr>
          <p:cNvSpPr/>
          <p:nvPr userDrawn="1"/>
        </p:nvSpPr>
        <p:spPr>
          <a:xfrm>
            <a:off x="313145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3929F20-5185-4009-ABCF-DF9D1769833F}"/>
              </a:ext>
            </a:extLst>
          </p:cNvPr>
          <p:cNvSpPr/>
          <p:nvPr userDrawn="1"/>
        </p:nvSpPr>
        <p:spPr>
          <a:xfrm>
            <a:off x="369570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0C87F56-338F-41FD-BF11-68AE23C69CA7}"/>
              </a:ext>
            </a:extLst>
          </p:cNvPr>
          <p:cNvCxnSpPr/>
          <p:nvPr userDrawn="1"/>
        </p:nvCxnSpPr>
        <p:spPr>
          <a:xfrm>
            <a:off x="381362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="" xmlns:a16="http://schemas.microsoft.com/office/drawing/2014/main" id="{8B877611-0B88-48DB-81A5-86BBE412198E}"/>
              </a:ext>
            </a:extLst>
          </p:cNvPr>
          <p:cNvSpPr/>
          <p:nvPr userDrawn="1"/>
        </p:nvSpPr>
        <p:spPr>
          <a:xfrm>
            <a:off x="302418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C9F2D463-F9DD-4C87-A52A-B1628952C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801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D7913C4E-54AC-4401-BD6A-3C324870E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801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D60F3663-66CD-4AA2-8BAD-1A9F5389C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02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2DCF72BC-264B-47D6-9F54-C8D7CCB84F1D}"/>
              </a:ext>
            </a:extLst>
          </p:cNvPr>
          <p:cNvSpPr/>
          <p:nvPr userDrawn="1"/>
        </p:nvSpPr>
        <p:spPr>
          <a:xfrm>
            <a:off x="541791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C2A2F4B4-6F58-4279-B608-DA51BFB87EC7}"/>
              </a:ext>
            </a:extLst>
          </p:cNvPr>
          <p:cNvSpPr/>
          <p:nvPr userDrawn="1"/>
        </p:nvSpPr>
        <p:spPr>
          <a:xfrm>
            <a:off x="598215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4D7370D7-484D-4158-B7CA-8FAD91095BB8}"/>
              </a:ext>
            </a:extLst>
          </p:cNvPr>
          <p:cNvCxnSpPr/>
          <p:nvPr userDrawn="1"/>
        </p:nvCxnSpPr>
        <p:spPr>
          <a:xfrm>
            <a:off x="610008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="" xmlns:a16="http://schemas.microsoft.com/office/drawing/2014/main" id="{F27A7920-E8D2-499D-89EE-4DFF47241DAF}"/>
              </a:ext>
            </a:extLst>
          </p:cNvPr>
          <p:cNvSpPr/>
          <p:nvPr userDrawn="1"/>
        </p:nvSpPr>
        <p:spPr>
          <a:xfrm>
            <a:off x="531064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CEFBC7E2-5526-4997-9DE4-80ED10388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447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40" name="Text Placeholder 33">
            <a:extLst>
              <a:ext uri="{FF2B5EF4-FFF2-40B4-BE49-F238E27FC236}">
                <a16:creationId xmlns="" xmlns:a16="http://schemas.microsoft.com/office/drawing/2014/main" id="{736F3225-9F4F-4B05-8E57-3509E98D5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47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="" xmlns:a16="http://schemas.microsoft.com/office/drawing/2014/main" id="{42C8455A-CDB0-4830-A65E-F9ECC59A1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748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9D7B8B34-4CB0-4D4F-82F6-A8933E5E1BC4}"/>
              </a:ext>
            </a:extLst>
          </p:cNvPr>
          <p:cNvSpPr/>
          <p:nvPr userDrawn="1"/>
        </p:nvSpPr>
        <p:spPr>
          <a:xfrm>
            <a:off x="7705730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45596A3-F32F-406B-96B3-4AFBEA1733EF}"/>
              </a:ext>
            </a:extLst>
          </p:cNvPr>
          <p:cNvSpPr/>
          <p:nvPr userDrawn="1"/>
        </p:nvSpPr>
        <p:spPr>
          <a:xfrm>
            <a:off x="8269974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71D19EC0-73C8-41E9-AEF4-C3B64E0D7130}"/>
              </a:ext>
            </a:extLst>
          </p:cNvPr>
          <p:cNvCxnSpPr/>
          <p:nvPr userDrawn="1"/>
        </p:nvCxnSpPr>
        <p:spPr>
          <a:xfrm>
            <a:off x="8387899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="" xmlns:a16="http://schemas.microsoft.com/office/drawing/2014/main" id="{1F8EED91-247F-413B-A4E4-CC1C8696A2B2}"/>
              </a:ext>
            </a:extLst>
          </p:cNvPr>
          <p:cNvSpPr/>
          <p:nvPr userDrawn="1"/>
        </p:nvSpPr>
        <p:spPr>
          <a:xfrm>
            <a:off x="7598458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 Placeholder 33">
            <a:extLst>
              <a:ext uri="{FF2B5EF4-FFF2-40B4-BE49-F238E27FC236}">
                <a16:creationId xmlns="" xmlns:a16="http://schemas.microsoft.com/office/drawing/2014/main" id="{6411E28F-DA6C-4D7F-B358-8C16A23A0B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2291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4</a:t>
            </a:r>
            <a:endParaRPr lang="en-ID" dirty="0"/>
          </a:p>
        </p:txBody>
      </p:sp>
      <p:sp>
        <p:nvSpPr>
          <p:cNvPr id="47" name="Text Placeholder 33">
            <a:extLst>
              <a:ext uri="{FF2B5EF4-FFF2-40B4-BE49-F238E27FC236}">
                <a16:creationId xmlns="" xmlns:a16="http://schemas.microsoft.com/office/drawing/2014/main" id="{F553CF4C-2DFC-4465-894B-6313A8440F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2291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C0197564-0899-4290-9F9B-CE1D2A99F3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5297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BA4AB1EC-E1CC-4FA3-8452-629AA8C2B051}"/>
              </a:ext>
            </a:extLst>
          </p:cNvPr>
          <p:cNvSpPr/>
          <p:nvPr userDrawn="1"/>
        </p:nvSpPr>
        <p:spPr>
          <a:xfrm>
            <a:off x="1000056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FF39F732-399C-4514-AA3D-614A8F3DFBB8}"/>
              </a:ext>
            </a:extLst>
          </p:cNvPr>
          <p:cNvSpPr/>
          <p:nvPr userDrawn="1"/>
        </p:nvSpPr>
        <p:spPr>
          <a:xfrm>
            <a:off x="1056481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BF8F29BB-A6EB-4385-9109-E6B9B8B6C5BB}"/>
              </a:ext>
            </a:extLst>
          </p:cNvPr>
          <p:cNvCxnSpPr/>
          <p:nvPr userDrawn="1"/>
        </p:nvCxnSpPr>
        <p:spPr>
          <a:xfrm>
            <a:off x="1068273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="" xmlns:a16="http://schemas.microsoft.com/office/drawing/2014/main" id="{6C9D4935-163A-4937-8753-CC081058C183}"/>
              </a:ext>
            </a:extLst>
          </p:cNvPr>
          <p:cNvSpPr/>
          <p:nvPr userDrawn="1"/>
        </p:nvSpPr>
        <p:spPr>
          <a:xfrm>
            <a:off x="989329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="" xmlns:a16="http://schemas.microsoft.com/office/drawing/2014/main" id="{B5460776-BF87-4753-81AB-E5CA49912A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7712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5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="" xmlns:a16="http://schemas.microsoft.com/office/drawing/2014/main" id="{C35C8594-DFAC-40B8-9652-991C3E91D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7712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55" name="Text Placeholder 33">
            <a:extLst>
              <a:ext uri="{FF2B5EF4-FFF2-40B4-BE49-F238E27FC236}">
                <a16:creationId xmlns="" xmlns:a16="http://schemas.microsoft.com/office/drawing/2014/main" id="{12399745-F102-467C-8CEF-FA0725F28F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013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78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 animBg="1"/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29" grpId="1" animBg="1"/>
      <p:bldP spid="31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6" grpId="1" animBg="1"/>
      <p:bldP spid="38" grpId="0" animBg="1"/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3" grpId="1" animBg="1"/>
      <p:bldP spid="45" grpId="0" animBg="1"/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animBg="1"/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COMPARISON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3">
            <a:extLst>
              <a:ext uri="{FF2B5EF4-FFF2-40B4-BE49-F238E27FC236}">
                <a16:creationId xmlns=""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3">
            <a:extLst>
              <a:ext uri="{FF2B5EF4-FFF2-40B4-BE49-F238E27FC236}">
                <a16:creationId xmlns="" xmlns:a16="http://schemas.microsoft.com/office/drawing/2014/main" id="{89A8CF55-438E-4319-94C5-5BA97A2396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022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BCBE2456-88F3-4104-86C8-1E801811D7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448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="" xmlns:a16="http://schemas.microsoft.com/office/drawing/2014/main" id="{1D0950EB-7EE1-4998-B365-E4242689AE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0206" y="2712016"/>
            <a:ext cx="4147294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41EEBEA6-CCBC-45B5-9F63-F94FDDC063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04482" y="2712016"/>
            <a:ext cx="4147275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10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4450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=""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15077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3" name="Picture Placeholder 15">
            <a:extLst>
              <a:ext uri="{FF2B5EF4-FFF2-40B4-BE49-F238E27FC236}">
                <a16:creationId xmlns="" xmlns:a16="http://schemas.microsoft.com/office/drawing/2014/main" id="{F49FFE50-5B95-4944-9321-85CC51BA6D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5704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16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53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=""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7987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48614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51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=""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7064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=""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12010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75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  <p:bldP spid="18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=""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6209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1507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805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37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=""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64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  <p:bldP spid="16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7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1606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6845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02084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00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=""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=""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=""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16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  <p:bldP spid="18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=""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="" xmlns:a16="http://schemas.microsoft.com/office/drawing/2014/main" id="{04614471-729C-47E8-9C2D-438DA1F494A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6368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="" xmlns:a16="http://schemas.microsoft.com/office/drawing/2014/main" id="{57442359-411D-4911-9163-5E2D40BAEA3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53030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="" xmlns:a16="http://schemas.microsoft.com/office/drawing/2014/main" id="{65DBB768-C5CB-42CD-99D6-000A558FD12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9692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="" xmlns:a16="http://schemas.microsoft.com/office/drawing/2014/main" id="{C252E80F-EAA9-4AE4-9D2A-9EA674DA8BA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06354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37C2DFC7-75C5-46EA-9E70-04496354E4C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33016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47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18" grpId="0"/>
      <p:bldP spid="22" grpId="0"/>
      <p:bldP spid="23" grpId="0"/>
      <p:bldP spid="24" grpId="0"/>
      <p:bldP spid="25" grpId="0"/>
      <p:bldP spid="30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=""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40F9ECA2-68A2-4CC2-9131-1E6AA693B3F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62537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AE27D09E-37B4-4714-A0BD-3BD1C4B01B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9199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D5054EA7-BEBC-40B3-9B16-854DCEEDC73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15861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41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33" grpId="0"/>
      <p:bldP spid="34" grpId="0"/>
      <p:bldP spid="35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=""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="" xmlns:a16="http://schemas.microsoft.com/office/drawing/2014/main" id="{9CBC18C5-77ED-4486-9451-C4D61F858E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99357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="" xmlns:a16="http://schemas.microsoft.com/office/drawing/2014/main" id="{85CCCA13-73C3-4EAF-8359-B72CF2AAA50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2024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="" xmlns:a16="http://schemas.microsoft.com/office/drawing/2014/main" id="{770BCD2E-423F-47FA-B9E6-571B8C3EF1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4690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="" xmlns:a16="http://schemas.microsoft.com/office/drawing/2014/main" id="{924598D3-48F4-46A6-82D0-B38BD7C69EB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7356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08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22" grpId="0"/>
      <p:bldP spid="23" grpId="0"/>
      <p:bldP spid="24" grpId="0"/>
      <p:bldP spid="25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=""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=""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=""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=""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=""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66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=""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=""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=""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988812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=""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115474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=""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242136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="" xmlns:a16="http://schemas.microsoft.com/office/drawing/2014/main" id="{50BD68F5-2885-4493-A27B-05B31EA1E6B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68798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78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23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=""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=""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="" xmlns:a16="http://schemas.microsoft.com/office/drawing/2014/main" id="{3CFD01B2-D2AD-4A0E-A8A8-ACE60AA21E8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587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5" name="Picture Placeholder 15">
            <a:extLst>
              <a:ext uri="{FF2B5EF4-FFF2-40B4-BE49-F238E27FC236}">
                <a16:creationId xmlns="" xmlns:a16="http://schemas.microsoft.com/office/drawing/2014/main" id="{68FF5509-0DBA-412D-846C-F0646E86925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F6E29E7A-1FBA-4EEB-9602-BC969DD465B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="" xmlns:a16="http://schemas.microsoft.com/office/drawing/2014/main" id="{D902BE47-A850-4AE7-81B4-0E9F5F36271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="" xmlns:a16="http://schemas.microsoft.com/office/drawing/2014/main" id="{EDCA96CC-461F-4109-9148-B77002E0740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44252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0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24" grpId="0"/>
      <p:bldP spid="25" grpId="0"/>
      <p:bldP spid="31" grpId="0"/>
      <p:bldP spid="32" grpId="0"/>
      <p:bldP spid="38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53329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91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06653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33315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="" xmlns:a16="http://schemas.microsoft.com/office/drawing/2014/main" id="{20C7C94B-BCBB-4C24-A3F0-82CFB4C7C3E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53329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0" name="Picture Placeholder 15">
            <a:extLst>
              <a:ext uri="{FF2B5EF4-FFF2-40B4-BE49-F238E27FC236}">
                <a16:creationId xmlns="" xmlns:a16="http://schemas.microsoft.com/office/drawing/2014/main" id="{57C714F1-F7DD-4F5A-9E05-516531A18F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9991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="" xmlns:a16="http://schemas.microsoft.com/office/drawing/2014/main" id="{15DE6C42-AFFF-448D-BC73-D763D565E9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06653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="" xmlns:a16="http://schemas.microsoft.com/office/drawing/2014/main" id="{B556A863-F48B-438B-83D4-B2242EADF96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3315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="" xmlns:a16="http://schemas.microsoft.com/office/drawing/2014/main" id="{CD1E1DC4-2BBF-4489-B76B-9FDB9F9C08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53329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4" name="Picture Placeholder 15">
            <a:extLst>
              <a:ext uri="{FF2B5EF4-FFF2-40B4-BE49-F238E27FC236}">
                <a16:creationId xmlns="" xmlns:a16="http://schemas.microsoft.com/office/drawing/2014/main" id="{55FC4F86-0AC9-4F91-B582-0F059152AC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79991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5" name="Picture Placeholder 15">
            <a:extLst>
              <a:ext uri="{FF2B5EF4-FFF2-40B4-BE49-F238E27FC236}">
                <a16:creationId xmlns="" xmlns:a16="http://schemas.microsoft.com/office/drawing/2014/main" id="{348F8CFD-740B-4958-93D3-0C7276B2A8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6653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6" name="Picture Placeholder 15">
            <a:extLst>
              <a:ext uri="{FF2B5EF4-FFF2-40B4-BE49-F238E27FC236}">
                <a16:creationId xmlns="" xmlns:a16="http://schemas.microsoft.com/office/drawing/2014/main" id="{17C91250-613D-45B8-9521-ECA7DD39D73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533315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7" name="Picture Placeholder 15">
            <a:extLst>
              <a:ext uri="{FF2B5EF4-FFF2-40B4-BE49-F238E27FC236}">
                <a16:creationId xmlns="" xmlns:a16="http://schemas.microsoft.com/office/drawing/2014/main" id="{6CEF6E0F-3A4F-40E5-904E-66555BFC99E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153329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8" name="Picture Placeholder 15">
            <a:extLst>
              <a:ext uri="{FF2B5EF4-FFF2-40B4-BE49-F238E27FC236}">
                <a16:creationId xmlns="" xmlns:a16="http://schemas.microsoft.com/office/drawing/2014/main" id="{3567DFE7-3B6A-42A0-AD2B-CB93AEEF07C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279991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9" name="Picture Placeholder 15">
            <a:extLst>
              <a:ext uri="{FF2B5EF4-FFF2-40B4-BE49-F238E27FC236}">
                <a16:creationId xmlns="" xmlns:a16="http://schemas.microsoft.com/office/drawing/2014/main" id="{EDF84E5E-CE8A-43B5-921F-91C5D3CDD82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06653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0" name="Picture Placeholder 15">
            <a:extLst>
              <a:ext uri="{FF2B5EF4-FFF2-40B4-BE49-F238E27FC236}">
                <a16:creationId xmlns="" xmlns:a16="http://schemas.microsoft.com/office/drawing/2014/main" id="{D0FBD33F-D3D1-4FE7-BA0A-06BFD4609BF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533315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42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=""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=""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=""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=""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=""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=""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=""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7999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=""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06653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53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  <p:extLst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=""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=""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=""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=""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=""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=""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=""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211785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=""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38447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=""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377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55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</p:bldLst>
  </p:timing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mall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4544850" y="851692"/>
            <a:ext cx="3075150" cy="3075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2642" y="949484"/>
            <a:ext cx="2879566" cy="287956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4320607" y="627449"/>
            <a:ext cx="3523636" cy="3523636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=""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4320607" y="627450"/>
            <a:ext cx="3523636" cy="3523636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4653329" y="1204652"/>
            <a:ext cx="2858192" cy="233113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0990" y="4695248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=""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6504" y="5792856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29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=""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=""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=""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=""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=""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=""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=""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18554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=""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53878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=""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89202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="" xmlns:a16="http://schemas.microsoft.com/office/drawing/2014/main" id="{D711A59A-286B-437E-B586-07E4DF2CB8F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524526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143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  <p:bldP spid="40" grpId="0"/>
    </p:bldLst>
  </p:timing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=""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=""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=""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=""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=""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=""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="" xmlns:a16="http://schemas.microsoft.com/office/drawing/2014/main" id="{B57A171A-716A-4803-BED9-28373FA2B3C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93785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7" name="Picture Placeholder 15">
            <a:extLst>
              <a:ext uri="{FF2B5EF4-FFF2-40B4-BE49-F238E27FC236}">
                <a16:creationId xmlns="" xmlns:a16="http://schemas.microsoft.com/office/drawing/2014/main" id="{A37D1F02-0E0E-47DB-A390-599C1D7667B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20447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="" xmlns:a16="http://schemas.microsoft.com/office/drawing/2014/main" id="{88B9CC1C-0E09-477A-9A6C-B377DBC0A7A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47109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="" xmlns:a16="http://schemas.microsoft.com/office/drawing/2014/main" id="{6EC31FAF-26D2-4354-B5A8-167B2B6C70D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73771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="" xmlns:a16="http://schemas.microsoft.com/office/drawing/2014/main" id="{5ECC4100-190A-48E2-8AC7-3A48D3A44B2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00433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8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36" grpId="0"/>
      <p:bldP spid="37" grpId="0"/>
      <p:bldP spid="38" grpId="0"/>
      <p:bldP spid="41" grpId="0"/>
      <p:bldP spid="42" grpId="0"/>
    </p:bldLst>
  </p:timing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1D144F64-8A52-4736-A7C9-7A20CEFB3F88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4575543"/>
            <a:ext cx="4789714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0053" y="5314924"/>
            <a:ext cx="5811894" cy="80944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248203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=""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1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231998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543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033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4547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1863580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=""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85189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ED9847F-C43D-4764-A373-F63A6C0858BD}"/>
              </a:ext>
            </a:extLst>
          </p:cNvPr>
          <p:cNvSpPr/>
          <p:nvPr userDrawn="1"/>
        </p:nvSpPr>
        <p:spPr>
          <a:xfrm>
            <a:off x="8135067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 Placeholder 33">
            <a:extLst>
              <a:ext uri="{FF2B5EF4-FFF2-40B4-BE49-F238E27FC236}">
                <a16:creationId xmlns="" xmlns:a16="http://schemas.microsoft.com/office/drawing/2014/main" id="{EA45BBDF-3B3E-4517-9AB4-30EF2497A3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1612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7902C761-FE91-419D-8430-E60D4BCEAC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36102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4" name="Text Placeholder 33">
            <a:extLst>
              <a:ext uri="{FF2B5EF4-FFF2-40B4-BE49-F238E27FC236}">
                <a16:creationId xmlns="" xmlns:a16="http://schemas.microsoft.com/office/drawing/2014/main" id="{46B79CD4-12B0-4C48-9D24-9AD4EC938C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17616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50AA78E-60F7-45AA-BAB0-62C9EF7F157D}"/>
              </a:ext>
            </a:extLst>
          </p:cNvPr>
          <p:cNvSpPr/>
          <p:nvPr userDrawn="1"/>
        </p:nvSpPr>
        <p:spPr>
          <a:xfrm>
            <a:off x="7766649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Picture Placeholder 8">
            <a:extLst>
              <a:ext uri="{FF2B5EF4-FFF2-40B4-BE49-F238E27FC236}">
                <a16:creationId xmlns="" xmlns:a16="http://schemas.microsoft.com/office/drawing/2014/main" id="{BADD6386-EFD0-46C1-837E-6B8906C48C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88258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209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19" grpId="0" animBg="1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987964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957" y="2075768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4210" y="2655684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4210" y="339446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7263761" y="715199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2619546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=""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841155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531CFDA-4CE6-497B-A3DD-1BDE5D995BB3}"/>
              </a:ext>
            </a:extLst>
          </p:cNvPr>
          <p:cNvSpPr/>
          <p:nvPr userDrawn="1"/>
        </p:nvSpPr>
        <p:spPr>
          <a:xfrm>
            <a:off x="2987964" y="4493100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58ABFB8C-61F9-4992-9EF1-343B2834D9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35957" y="4340743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798B893F-495E-45ED-89A5-918F6A565B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4210" y="4920659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B045A8DB-8417-44F1-AC7B-F3B334D053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4210" y="5659440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8DE0F48C-6C66-42A4-A2D4-372DBCDE1132}"/>
              </a:ext>
            </a:extLst>
          </p:cNvPr>
          <p:cNvSpPr/>
          <p:nvPr userDrawn="1"/>
        </p:nvSpPr>
        <p:spPr>
          <a:xfrm>
            <a:off x="2619546" y="4144754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Picture Placeholder 8">
            <a:extLst>
              <a:ext uri="{FF2B5EF4-FFF2-40B4-BE49-F238E27FC236}">
                <a16:creationId xmlns="" xmlns:a16="http://schemas.microsoft.com/office/drawing/2014/main" id="{7D436617-5D0D-4F39-B046-9A34A2DAD4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1155" y="4340743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37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4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=""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=""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291563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=""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=""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46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=""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=""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234735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=""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=""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A5CC2831-1176-4B92-822A-8587C9C2E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2" name="Picture Placeholder 7">
            <a:extLst>
              <a:ext uri="{FF2B5EF4-FFF2-40B4-BE49-F238E27FC236}">
                <a16:creationId xmlns="" xmlns:a16="http://schemas.microsoft.com/office/drawing/2014/main" id="{2DB7071F-FAEC-45DD-B533-D300B4E0A1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1652980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7">
            <a:extLst>
              <a:ext uri="{FF2B5EF4-FFF2-40B4-BE49-F238E27FC236}">
                <a16:creationId xmlns="" xmlns:a16="http://schemas.microsoft.com/office/drawing/2014/main" id="{F0B5FC25-40A4-425A-A9C8-CA7D2E32BAF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6A0393F-8E41-407B-8CD0-07338E4F4251}"/>
              </a:ext>
            </a:extLst>
          </p:cNvPr>
          <p:cNvSpPr/>
          <p:nvPr userDrawn="1"/>
        </p:nvSpPr>
        <p:spPr>
          <a:xfrm>
            <a:off x="3199290" y="243322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1674429-E9F1-4FCF-9B75-C962CA9BB5D0}"/>
              </a:ext>
            </a:extLst>
          </p:cNvPr>
          <p:cNvSpPr/>
          <p:nvPr userDrawn="1"/>
        </p:nvSpPr>
        <p:spPr>
          <a:xfrm>
            <a:off x="822589" y="163497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0890FB2C-52A0-41AB-84B5-9978C6F10FEC}"/>
              </a:ext>
            </a:extLst>
          </p:cNvPr>
          <p:cNvSpPr/>
          <p:nvPr userDrawn="1"/>
        </p:nvSpPr>
        <p:spPr>
          <a:xfrm>
            <a:off x="7008910" y="2299914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9554C396-BBDE-4FB1-89E4-C6129CF0C708}"/>
              </a:ext>
            </a:extLst>
          </p:cNvPr>
          <p:cNvSpPr/>
          <p:nvPr userDrawn="1"/>
        </p:nvSpPr>
        <p:spPr>
          <a:xfrm>
            <a:off x="4632209" y="1501671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C429E783-BA3C-4DA6-A348-B1E93255B9F7}"/>
              </a:ext>
            </a:extLst>
          </p:cNvPr>
          <p:cNvSpPr/>
          <p:nvPr userDrawn="1"/>
        </p:nvSpPr>
        <p:spPr>
          <a:xfrm>
            <a:off x="10767355" y="246403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1458AB5-595C-472F-91B5-FDD50895926C}"/>
              </a:ext>
            </a:extLst>
          </p:cNvPr>
          <p:cNvSpPr/>
          <p:nvPr userDrawn="1"/>
        </p:nvSpPr>
        <p:spPr>
          <a:xfrm>
            <a:off x="8390654" y="166578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94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3" grpId="0"/>
      <p:bldP spid="24" grpId="0" animBg="1"/>
      <p:bldP spid="25" grpId="0" animBg="1"/>
      <p:bldP spid="28" grpId="0" animBg="1"/>
      <p:bldP spid="29" grpId="0" animBg="1"/>
      <p:bldP spid="36" grpId="0" animBg="1"/>
      <p:bldP spid="37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=""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=""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=""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=""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39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=""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=""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=""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=""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="" xmlns:a16="http://schemas.microsoft.com/office/drawing/2014/main" id="{3C3AC794-378A-471F-B426-4864BAD9BD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8" name="Picture Placeholder 7">
            <a:extLst>
              <a:ext uri="{FF2B5EF4-FFF2-40B4-BE49-F238E27FC236}">
                <a16:creationId xmlns="" xmlns:a16="http://schemas.microsoft.com/office/drawing/2014/main" id="{9FC5738A-1CB7-4FB6-8DE6-44630CB87F1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203484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7">
            <a:extLst>
              <a:ext uri="{FF2B5EF4-FFF2-40B4-BE49-F238E27FC236}">
                <a16:creationId xmlns="" xmlns:a16="http://schemas.microsoft.com/office/drawing/2014/main" id="{603E465C-8C3D-4574-B0AC-8B345E0CC9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7C18172B-73C1-4A0D-87F3-0860335B9A97}"/>
              </a:ext>
            </a:extLst>
          </p:cNvPr>
          <p:cNvSpPr/>
          <p:nvPr userDrawn="1"/>
        </p:nvSpPr>
        <p:spPr>
          <a:xfrm>
            <a:off x="3199290" y="252847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90C77EE-2707-429D-B921-7E1A953384A3}"/>
              </a:ext>
            </a:extLst>
          </p:cNvPr>
          <p:cNvSpPr/>
          <p:nvPr userDrawn="1"/>
        </p:nvSpPr>
        <p:spPr>
          <a:xfrm>
            <a:off x="822589" y="173022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C3DA673E-277A-4EDB-9145-772B81B67B2D}"/>
              </a:ext>
            </a:extLst>
          </p:cNvPr>
          <p:cNvSpPr/>
          <p:nvPr userDrawn="1"/>
        </p:nvSpPr>
        <p:spPr>
          <a:xfrm>
            <a:off x="7008910" y="2674785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CB68BD94-CD32-417B-B3B2-D11F3BD95E7E}"/>
              </a:ext>
            </a:extLst>
          </p:cNvPr>
          <p:cNvSpPr/>
          <p:nvPr userDrawn="1"/>
        </p:nvSpPr>
        <p:spPr>
          <a:xfrm>
            <a:off x="4632209" y="1876542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619E112-6BE1-46C4-B630-DC842699D0BF}"/>
              </a:ext>
            </a:extLst>
          </p:cNvPr>
          <p:cNvSpPr/>
          <p:nvPr userDrawn="1"/>
        </p:nvSpPr>
        <p:spPr>
          <a:xfrm>
            <a:off x="10767355" y="255928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708D2943-3186-49A3-A13D-3B1D7AD3EB12}"/>
              </a:ext>
            </a:extLst>
          </p:cNvPr>
          <p:cNvSpPr/>
          <p:nvPr userDrawn="1"/>
        </p:nvSpPr>
        <p:spPr>
          <a:xfrm>
            <a:off x="8390654" y="176103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1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129517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8111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=""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817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879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4859731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=""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45666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=""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42735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=""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3348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90A1FBA4-5264-463A-88B8-949466C10322}"/>
              </a:ext>
            </a:extLst>
          </p:cNvPr>
          <p:cNvSpPr/>
          <p:nvPr userDrawn="1"/>
        </p:nvSpPr>
        <p:spPr>
          <a:xfrm>
            <a:off x="8387489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Picture Placeholder 43">
            <a:extLst>
              <a:ext uri="{FF2B5EF4-FFF2-40B4-BE49-F238E27FC236}">
                <a16:creationId xmlns="" xmlns:a16="http://schemas.microsoft.com/office/drawing/2014/main" id="{23C70C90-5E5C-4961-AEAD-FE49EED02F3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73424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="" xmlns:a16="http://schemas.microsoft.com/office/drawing/2014/main" id="{DA0910F2-9082-45B5-9072-A50178698E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70493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6" name="Text Placeholder 33">
            <a:extLst>
              <a:ext uri="{FF2B5EF4-FFF2-40B4-BE49-F238E27FC236}">
                <a16:creationId xmlns="" xmlns:a16="http://schemas.microsoft.com/office/drawing/2014/main" id="{11E7E31F-7396-4D62-B992-540602AAC6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71106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81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215711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84736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52742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75368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93055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74348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983260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8326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44394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62081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43373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67351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7351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53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49092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686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=""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92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454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340354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=""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8948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=""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8654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=""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716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A57C071-6DED-4209-8A80-EC4DEED577A0}"/>
              </a:ext>
            </a:extLst>
          </p:cNvPr>
          <p:cNvSpPr/>
          <p:nvPr userDrawn="1"/>
        </p:nvSpPr>
        <p:spPr>
          <a:xfrm>
            <a:off x="627936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92E461BE-C465-4ED3-887D-3213E939AF3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530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BE5FBAF4-724F-4647-B898-196AAE32D7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6237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="" xmlns:a16="http://schemas.microsoft.com/office/drawing/2014/main" id="{E0A3286C-1D91-4031-A7FF-4BB6BF627F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298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9EE056A-E999-4C48-8380-AF747C954453}"/>
              </a:ext>
            </a:extLst>
          </p:cNvPr>
          <p:cNvSpPr/>
          <p:nvPr userDrawn="1"/>
        </p:nvSpPr>
        <p:spPr>
          <a:xfrm>
            <a:off x="919198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C96572CA-F98E-4672-AFB8-5A63909301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67792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176731D4-5541-49DE-BB04-B82953FAA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7499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B468A736-6FF1-4096-936E-70F052F471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7560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67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1926053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=""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02381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=""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99450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=""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00063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4850415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=""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26743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23812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=""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24425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7774777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=""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51105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8174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8787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58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443376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=""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9704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=""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3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=""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7386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3367738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=""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844066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1135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=""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1748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6292100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=""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68428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65497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6110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9367C459-89BF-457F-8A63-664AE8A6EE2A}"/>
              </a:ext>
            </a:extLst>
          </p:cNvPr>
          <p:cNvSpPr/>
          <p:nvPr userDrawn="1"/>
        </p:nvSpPr>
        <p:spPr>
          <a:xfrm>
            <a:off x="9216462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Picture Placeholder 50">
            <a:extLst>
              <a:ext uri="{FF2B5EF4-FFF2-40B4-BE49-F238E27FC236}">
                <a16:creationId xmlns="" xmlns:a16="http://schemas.microsoft.com/office/drawing/2014/main" id="{5256CE9F-F377-4ED2-9702-5653065F6F9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692790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52" name="Text Placeholder 33">
            <a:extLst>
              <a:ext uri="{FF2B5EF4-FFF2-40B4-BE49-F238E27FC236}">
                <a16:creationId xmlns="" xmlns:a16="http://schemas.microsoft.com/office/drawing/2014/main" id="{9BCFFB6A-900D-4BBF-91A6-1071808BCA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859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3" name="Text Placeholder 33">
            <a:extLst>
              <a:ext uri="{FF2B5EF4-FFF2-40B4-BE49-F238E27FC236}">
                <a16:creationId xmlns="" xmlns:a16="http://schemas.microsoft.com/office/drawing/2014/main" id="{6290927F-E784-4789-8777-946FD09038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90472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=""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91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icture Placeholder 73">
            <a:extLst>
              <a:ext uri="{FF2B5EF4-FFF2-40B4-BE49-F238E27FC236}">
                <a16:creationId xmlns="" xmlns:a16="http://schemas.microsoft.com/office/drawing/2014/main" id="{87DA4AD5-3B3D-4994-BE5E-22E1636A62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2700" y="1650065"/>
            <a:ext cx="6391313" cy="4149520"/>
          </a:xfrm>
          <a:custGeom>
            <a:avLst/>
            <a:gdLst>
              <a:gd name="connsiteX0" fmla="*/ 1437312 w 6391313"/>
              <a:gd name="connsiteY0" fmla="*/ 0 h 4274960"/>
              <a:gd name="connsiteX1" fmla="*/ 6057474 w 6391313"/>
              <a:gd name="connsiteY1" fmla="*/ 0 h 4274960"/>
              <a:gd name="connsiteX2" fmla="*/ 5990206 w 6391313"/>
              <a:gd name="connsiteY2" fmla="*/ 7475 h 4274960"/>
              <a:gd name="connsiteX3" fmla="*/ 5935077 w 6391313"/>
              <a:gd name="connsiteY3" fmla="*/ 25522 h 4274960"/>
              <a:gd name="connsiteX4" fmla="*/ 5917957 w 6391313"/>
              <a:gd name="connsiteY4" fmla="*/ 34893 h 4274960"/>
              <a:gd name="connsiteX5" fmla="*/ 5909119 w 6391313"/>
              <a:gd name="connsiteY5" fmla="*/ 38247 h 4274960"/>
              <a:gd name="connsiteX6" fmla="*/ 5901187 w 6391313"/>
              <a:gd name="connsiteY6" fmla="*/ 44072 h 4274960"/>
              <a:gd name="connsiteX7" fmla="*/ 5884381 w 6391313"/>
              <a:gd name="connsiteY7" fmla="*/ 53271 h 4274960"/>
              <a:gd name="connsiteX8" fmla="*/ 5799885 w 6391313"/>
              <a:gd name="connsiteY8" fmla="*/ 133905 h 4274960"/>
              <a:gd name="connsiteX9" fmla="*/ 5794310 w 6391313"/>
              <a:gd name="connsiteY9" fmla="*/ 144616 h 4274960"/>
              <a:gd name="connsiteX10" fmla="*/ 5782937 w 6391313"/>
              <a:gd name="connsiteY10" fmla="*/ 158579 h 4274960"/>
              <a:gd name="connsiteX11" fmla="*/ 5743921 w 6391313"/>
              <a:gd name="connsiteY11" fmla="*/ 241430 h 4274960"/>
              <a:gd name="connsiteX12" fmla="*/ 5743912 w 6391313"/>
              <a:gd name="connsiteY12" fmla="*/ 241447 h 4274960"/>
              <a:gd name="connsiteX13" fmla="*/ 5723655 w 6391313"/>
              <a:gd name="connsiteY13" fmla="*/ 367967 h 4274960"/>
              <a:gd name="connsiteX14" fmla="*/ 5723655 w 6391313"/>
              <a:gd name="connsiteY14" fmla="*/ 367968 h 4274960"/>
              <a:gd name="connsiteX15" fmla="*/ 5743912 w 6391313"/>
              <a:gd name="connsiteY15" fmla="*/ 241448 h 4274960"/>
              <a:gd name="connsiteX16" fmla="*/ 5743921 w 6391313"/>
              <a:gd name="connsiteY16" fmla="*/ 241430 h 4274960"/>
              <a:gd name="connsiteX17" fmla="*/ 5794310 w 6391313"/>
              <a:gd name="connsiteY17" fmla="*/ 144616 h 4274960"/>
              <a:gd name="connsiteX18" fmla="*/ 5839018 w 6391313"/>
              <a:gd name="connsiteY18" fmla="*/ 89730 h 4274960"/>
              <a:gd name="connsiteX19" fmla="*/ 5901187 w 6391313"/>
              <a:gd name="connsiteY19" fmla="*/ 44072 h 4274960"/>
              <a:gd name="connsiteX20" fmla="*/ 5917957 w 6391313"/>
              <a:gd name="connsiteY20" fmla="*/ 34893 h 4274960"/>
              <a:gd name="connsiteX21" fmla="*/ 5990206 w 6391313"/>
              <a:gd name="connsiteY21" fmla="*/ 7476 h 4274960"/>
              <a:gd name="connsiteX22" fmla="*/ 6057474 w 6391313"/>
              <a:gd name="connsiteY22" fmla="*/ 1 h 4274960"/>
              <a:gd name="connsiteX23" fmla="*/ 6057494 w 6391313"/>
              <a:gd name="connsiteY23" fmla="*/ 1 h 4274960"/>
              <a:gd name="connsiteX24" fmla="*/ 6124762 w 6391313"/>
              <a:gd name="connsiteY24" fmla="*/ 7476 h 4274960"/>
              <a:gd name="connsiteX25" fmla="*/ 6391313 w 6391313"/>
              <a:gd name="connsiteY25" fmla="*/ 367968 h 4274960"/>
              <a:gd name="connsiteX26" fmla="*/ 6384531 w 6391313"/>
              <a:gd name="connsiteY26" fmla="*/ 442126 h 4274960"/>
              <a:gd name="connsiteX27" fmla="*/ 6381486 w 6391313"/>
              <a:gd name="connsiteY27" fmla="*/ 452939 h 4274960"/>
              <a:gd name="connsiteX28" fmla="*/ 6360390 w 6391313"/>
              <a:gd name="connsiteY28" fmla="*/ 520719 h 4274960"/>
              <a:gd name="connsiteX29" fmla="*/ 6360389 w 6391313"/>
              <a:gd name="connsiteY29" fmla="*/ 520721 h 4274960"/>
              <a:gd name="connsiteX30" fmla="*/ 5279955 w 6391313"/>
              <a:gd name="connsiteY30" fmla="*/ 3992162 h 4274960"/>
              <a:gd name="connsiteX31" fmla="*/ 5257384 w 6391313"/>
              <a:gd name="connsiteY31" fmla="*/ 4064684 h 4274960"/>
              <a:gd name="connsiteX32" fmla="*/ 5231621 w 6391313"/>
              <a:gd name="connsiteY32" fmla="*/ 4117001 h 4274960"/>
              <a:gd name="connsiteX33" fmla="*/ 5022083 w 6391313"/>
              <a:gd name="connsiteY33" fmla="*/ 4271759 h 4274960"/>
              <a:gd name="connsiteX34" fmla="*/ 4993275 w 6391313"/>
              <a:gd name="connsiteY34" fmla="*/ 4274960 h 4274960"/>
              <a:gd name="connsiteX35" fmla="*/ 4916335 w 6391313"/>
              <a:gd name="connsiteY35" fmla="*/ 4274960 h 4274960"/>
              <a:gd name="connsiteX36" fmla="*/ 372299 w 6391313"/>
              <a:gd name="connsiteY36" fmla="*/ 4274960 h 4274960"/>
              <a:gd name="connsiteX37" fmla="*/ 295359 w 6391313"/>
              <a:gd name="connsiteY37" fmla="*/ 4274960 h 4274960"/>
              <a:gd name="connsiteX38" fmla="*/ 266551 w 6391313"/>
              <a:gd name="connsiteY38" fmla="*/ 4271759 h 4274960"/>
              <a:gd name="connsiteX39" fmla="*/ 0 w 6391313"/>
              <a:gd name="connsiteY39" fmla="*/ 3911267 h 4274960"/>
              <a:gd name="connsiteX40" fmla="*/ 6782 w 6391313"/>
              <a:gd name="connsiteY40" fmla="*/ 3837109 h 4274960"/>
              <a:gd name="connsiteX41" fmla="*/ 12908 w 6391313"/>
              <a:gd name="connsiteY41" fmla="*/ 3815357 h 4274960"/>
              <a:gd name="connsiteX42" fmla="*/ 30043 w 6391313"/>
              <a:gd name="connsiteY42" fmla="*/ 3760304 h 4274960"/>
              <a:gd name="connsiteX43" fmla="*/ 1122776 w 6391313"/>
              <a:gd name="connsiteY43" fmla="*/ 249348 h 4274960"/>
              <a:gd name="connsiteX44" fmla="*/ 1110255 w 6391313"/>
              <a:gd name="connsiteY44" fmla="*/ 293809 h 4274960"/>
              <a:gd name="connsiteX45" fmla="*/ 1103473 w 6391313"/>
              <a:gd name="connsiteY45" fmla="*/ 367967 h 4274960"/>
              <a:gd name="connsiteX46" fmla="*/ 1103473 w 6391313"/>
              <a:gd name="connsiteY46" fmla="*/ 367968 h 4274960"/>
              <a:gd name="connsiteX47" fmla="*/ 1110255 w 6391313"/>
              <a:gd name="connsiteY47" fmla="*/ 293810 h 4274960"/>
              <a:gd name="connsiteX48" fmla="*/ 1122776 w 6391313"/>
              <a:gd name="connsiteY48" fmla="*/ 249349 h 4274960"/>
              <a:gd name="connsiteX49" fmla="*/ 1131688 w 6391313"/>
              <a:gd name="connsiteY49" fmla="*/ 220716 h 4274960"/>
              <a:gd name="connsiteX50" fmla="*/ 1160486 w 6391313"/>
              <a:gd name="connsiteY50" fmla="*/ 162234 h 4274960"/>
              <a:gd name="connsiteX51" fmla="*/ 1370024 w 6391313"/>
              <a:gd name="connsiteY51" fmla="*/ 7476 h 4274960"/>
              <a:gd name="connsiteX52" fmla="*/ 1437292 w 6391313"/>
              <a:gd name="connsiteY52" fmla="*/ 1 h 4274960"/>
              <a:gd name="connsiteX53" fmla="*/ 1437312 w 6391313"/>
              <a:gd name="connsiteY53" fmla="*/ 1 h 4274960"/>
              <a:gd name="connsiteX54" fmla="*/ 1504580 w 6391313"/>
              <a:gd name="connsiteY54" fmla="*/ 7476 h 4274960"/>
              <a:gd name="connsiteX55" fmla="*/ 1576830 w 6391313"/>
              <a:gd name="connsiteY55" fmla="*/ 34893 h 4274960"/>
              <a:gd name="connsiteX56" fmla="*/ 1593599 w 6391313"/>
              <a:gd name="connsiteY56" fmla="*/ 44072 h 4274960"/>
              <a:gd name="connsiteX57" fmla="*/ 1655769 w 6391313"/>
              <a:gd name="connsiteY57" fmla="*/ 89730 h 4274960"/>
              <a:gd name="connsiteX58" fmla="*/ 1700475 w 6391313"/>
              <a:gd name="connsiteY58" fmla="*/ 144615 h 4274960"/>
              <a:gd name="connsiteX59" fmla="*/ 1750870 w 6391313"/>
              <a:gd name="connsiteY59" fmla="*/ 241438 h 4274960"/>
              <a:gd name="connsiteX60" fmla="*/ 1750875 w 6391313"/>
              <a:gd name="connsiteY60" fmla="*/ 241448 h 4274960"/>
              <a:gd name="connsiteX61" fmla="*/ 1771131 w 6391313"/>
              <a:gd name="connsiteY61" fmla="*/ 367968 h 4274960"/>
              <a:gd name="connsiteX62" fmla="*/ 1771131 w 6391313"/>
              <a:gd name="connsiteY62" fmla="*/ 367967 h 4274960"/>
              <a:gd name="connsiteX63" fmla="*/ 1750875 w 6391313"/>
              <a:gd name="connsiteY63" fmla="*/ 241447 h 4274960"/>
              <a:gd name="connsiteX64" fmla="*/ 1750870 w 6391313"/>
              <a:gd name="connsiteY64" fmla="*/ 241438 h 4274960"/>
              <a:gd name="connsiteX65" fmla="*/ 1711850 w 6391313"/>
              <a:gd name="connsiteY65" fmla="*/ 158578 h 4274960"/>
              <a:gd name="connsiteX66" fmla="*/ 1700475 w 6391313"/>
              <a:gd name="connsiteY66" fmla="*/ 144615 h 4274960"/>
              <a:gd name="connsiteX67" fmla="*/ 1694901 w 6391313"/>
              <a:gd name="connsiteY67" fmla="*/ 133905 h 4274960"/>
              <a:gd name="connsiteX68" fmla="*/ 1610405 w 6391313"/>
              <a:gd name="connsiteY68" fmla="*/ 53270 h 4274960"/>
              <a:gd name="connsiteX69" fmla="*/ 1593599 w 6391313"/>
              <a:gd name="connsiteY69" fmla="*/ 44072 h 4274960"/>
              <a:gd name="connsiteX70" fmla="*/ 1585667 w 6391313"/>
              <a:gd name="connsiteY70" fmla="*/ 38246 h 4274960"/>
              <a:gd name="connsiteX71" fmla="*/ 1576830 w 6391313"/>
              <a:gd name="connsiteY71" fmla="*/ 34893 h 4274960"/>
              <a:gd name="connsiteX72" fmla="*/ 1559709 w 6391313"/>
              <a:gd name="connsiteY72" fmla="*/ 25522 h 4274960"/>
              <a:gd name="connsiteX73" fmla="*/ 1504580 w 6391313"/>
              <a:gd name="connsiteY73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91313" h="4274960">
                <a:moveTo>
                  <a:pt x="1437312" y="0"/>
                </a:moveTo>
                <a:lnTo>
                  <a:pt x="6057474" y="0"/>
                </a:lnTo>
                <a:lnTo>
                  <a:pt x="5990206" y="7475"/>
                </a:lnTo>
                <a:cubicBezTo>
                  <a:pt x="5971191" y="11764"/>
                  <a:pt x="5952765" y="17834"/>
                  <a:pt x="5935077" y="25522"/>
                </a:cubicBezTo>
                <a:lnTo>
                  <a:pt x="5917957" y="34893"/>
                </a:lnTo>
                <a:lnTo>
                  <a:pt x="5909119" y="38247"/>
                </a:lnTo>
                <a:lnTo>
                  <a:pt x="5901187" y="44072"/>
                </a:lnTo>
                <a:lnTo>
                  <a:pt x="5884381" y="53271"/>
                </a:lnTo>
                <a:cubicBezTo>
                  <a:pt x="5852262" y="74783"/>
                  <a:pt x="5823696" y="102101"/>
                  <a:pt x="5799885" y="133905"/>
                </a:cubicBezTo>
                <a:lnTo>
                  <a:pt x="5794310" y="144616"/>
                </a:lnTo>
                <a:lnTo>
                  <a:pt x="5782937" y="158579"/>
                </a:lnTo>
                <a:lnTo>
                  <a:pt x="5743921" y="241430"/>
                </a:lnTo>
                <a:lnTo>
                  <a:pt x="5743912" y="241447"/>
                </a:lnTo>
                <a:cubicBezTo>
                  <a:pt x="5730807" y="280898"/>
                  <a:pt x="5723655" y="323512"/>
                  <a:pt x="5723655" y="367967"/>
                </a:cubicBezTo>
                <a:lnTo>
                  <a:pt x="5723655" y="367968"/>
                </a:lnTo>
                <a:lnTo>
                  <a:pt x="5743912" y="241448"/>
                </a:lnTo>
                <a:lnTo>
                  <a:pt x="5743921" y="241430"/>
                </a:lnTo>
                <a:lnTo>
                  <a:pt x="5794310" y="144616"/>
                </a:lnTo>
                <a:lnTo>
                  <a:pt x="5839018" y="89730"/>
                </a:lnTo>
                <a:lnTo>
                  <a:pt x="5901187" y="44072"/>
                </a:lnTo>
                <a:lnTo>
                  <a:pt x="5917957" y="34893"/>
                </a:lnTo>
                <a:lnTo>
                  <a:pt x="5990206" y="7476"/>
                </a:lnTo>
                <a:lnTo>
                  <a:pt x="6057474" y="1"/>
                </a:lnTo>
                <a:lnTo>
                  <a:pt x="6057494" y="1"/>
                </a:lnTo>
                <a:lnTo>
                  <a:pt x="6124762" y="7476"/>
                </a:lnTo>
                <a:cubicBezTo>
                  <a:pt x="6276883" y="41787"/>
                  <a:pt x="6391313" y="190147"/>
                  <a:pt x="6391313" y="367968"/>
                </a:cubicBezTo>
                <a:cubicBezTo>
                  <a:pt x="6391313" y="393371"/>
                  <a:pt x="6388978" y="418173"/>
                  <a:pt x="6384531" y="442126"/>
                </a:cubicBezTo>
                <a:lnTo>
                  <a:pt x="6381486" y="452939"/>
                </a:lnTo>
                <a:lnTo>
                  <a:pt x="6360390" y="520719"/>
                </a:lnTo>
                <a:lnTo>
                  <a:pt x="6360389" y="520721"/>
                </a:lnTo>
                <a:lnTo>
                  <a:pt x="5279955" y="3992162"/>
                </a:lnTo>
                <a:lnTo>
                  <a:pt x="5257384" y="4064684"/>
                </a:lnTo>
                <a:lnTo>
                  <a:pt x="5231621" y="4117001"/>
                </a:lnTo>
                <a:cubicBezTo>
                  <a:pt x="5183628" y="4195306"/>
                  <a:pt x="5109009" y="4252152"/>
                  <a:pt x="5022083" y="4271759"/>
                </a:cubicBezTo>
                <a:lnTo>
                  <a:pt x="4993275" y="4274960"/>
                </a:lnTo>
                <a:lnTo>
                  <a:pt x="4916335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8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6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5" name="Freeform: Shape 54" hidden="1">
            <a:extLst>
              <a:ext uri="{FF2B5EF4-FFF2-40B4-BE49-F238E27FC236}">
                <a16:creationId xmlns="" xmlns:a16="http://schemas.microsoft.com/office/drawing/2014/main" id="{AF5259EF-DE34-427B-AB7C-3E0F15CBDED0}"/>
              </a:ext>
            </a:extLst>
          </p:cNvPr>
          <p:cNvSpPr/>
          <p:nvPr userDrawn="1"/>
        </p:nvSpPr>
        <p:spPr>
          <a:xfrm>
            <a:off x="8157224" y="5539146"/>
            <a:ext cx="22571" cy="65794"/>
          </a:xfrm>
          <a:custGeom>
            <a:avLst/>
            <a:gdLst>
              <a:gd name="connsiteX0" fmla="*/ 22571 w 22571"/>
              <a:gd name="connsiteY0" fmla="*/ 0 h 65794"/>
              <a:gd name="connsiteX1" fmla="*/ 5016 w 22571"/>
              <a:gd name="connsiteY1" fmla="*/ 56551 h 65794"/>
              <a:gd name="connsiteX2" fmla="*/ 0 w 22571"/>
              <a:gd name="connsiteY2" fmla="*/ 65794 h 65794"/>
              <a:gd name="connsiteX3" fmla="*/ 22571 w 22571"/>
              <a:gd name="connsiteY3" fmla="*/ 0 h 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1" h="65794">
                <a:moveTo>
                  <a:pt x="22571" y="0"/>
                </a:moveTo>
                <a:lnTo>
                  <a:pt x="5016" y="56551"/>
                </a:lnTo>
                <a:lnTo>
                  <a:pt x="0" y="65794"/>
                </a:lnTo>
                <a:lnTo>
                  <a:pt x="22571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Picture Placeholder 82">
            <a:extLst>
              <a:ext uri="{FF2B5EF4-FFF2-40B4-BE49-F238E27FC236}">
                <a16:creationId xmlns="" xmlns:a16="http://schemas.microsoft.com/office/drawing/2014/main" id="{3FB32A6E-16A4-4DC2-800D-5A5ACD450B8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023890" y="1905970"/>
            <a:ext cx="3168110" cy="3689612"/>
          </a:xfrm>
          <a:custGeom>
            <a:avLst/>
            <a:gdLst>
              <a:gd name="connsiteX0" fmla="*/ 1437312 w 3563014"/>
              <a:gd name="connsiteY0" fmla="*/ 0 h 4274960"/>
              <a:gd name="connsiteX1" fmla="*/ 3563014 w 3563014"/>
              <a:gd name="connsiteY1" fmla="*/ 0 h 4274960"/>
              <a:gd name="connsiteX2" fmla="*/ 3563014 w 3563014"/>
              <a:gd name="connsiteY2" fmla="*/ 4274960 h 4274960"/>
              <a:gd name="connsiteX3" fmla="*/ 372299 w 3563014"/>
              <a:gd name="connsiteY3" fmla="*/ 4274960 h 4274960"/>
              <a:gd name="connsiteX4" fmla="*/ 295359 w 3563014"/>
              <a:gd name="connsiteY4" fmla="*/ 4274960 h 4274960"/>
              <a:gd name="connsiteX5" fmla="*/ 266551 w 3563014"/>
              <a:gd name="connsiteY5" fmla="*/ 4271759 h 4274960"/>
              <a:gd name="connsiteX6" fmla="*/ 0 w 3563014"/>
              <a:gd name="connsiteY6" fmla="*/ 3911267 h 4274960"/>
              <a:gd name="connsiteX7" fmla="*/ 6782 w 3563014"/>
              <a:gd name="connsiteY7" fmla="*/ 3837109 h 4274960"/>
              <a:gd name="connsiteX8" fmla="*/ 12908 w 3563014"/>
              <a:gd name="connsiteY8" fmla="*/ 3815357 h 4274960"/>
              <a:gd name="connsiteX9" fmla="*/ 30043 w 3563014"/>
              <a:gd name="connsiteY9" fmla="*/ 3760304 h 4274960"/>
              <a:gd name="connsiteX10" fmla="*/ 1122776 w 3563014"/>
              <a:gd name="connsiteY10" fmla="*/ 249348 h 4274960"/>
              <a:gd name="connsiteX11" fmla="*/ 1110255 w 3563014"/>
              <a:gd name="connsiteY11" fmla="*/ 293809 h 4274960"/>
              <a:gd name="connsiteX12" fmla="*/ 1103473 w 3563014"/>
              <a:gd name="connsiteY12" fmla="*/ 367967 h 4274960"/>
              <a:gd name="connsiteX13" fmla="*/ 1103473 w 3563014"/>
              <a:gd name="connsiteY13" fmla="*/ 367968 h 4274960"/>
              <a:gd name="connsiteX14" fmla="*/ 1110255 w 3563014"/>
              <a:gd name="connsiteY14" fmla="*/ 293810 h 4274960"/>
              <a:gd name="connsiteX15" fmla="*/ 1122776 w 3563014"/>
              <a:gd name="connsiteY15" fmla="*/ 249349 h 4274960"/>
              <a:gd name="connsiteX16" fmla="*/ 1131688 w 3563014"/>
              <a:gd name="connsiteY16" fmla="*/ 220716 h 4274960"/>
              <a:gd name="connsiteX17" fmla="*/ 1160486 w 3563014"/>
              <a:gd name="connsiteY17" fmla="*/ 162234 h 4274960"/>
              <a:gd name="connsiteX18" fmla="*/ 1370024 w 3563014"/>
              <a:gd name="connsiteY18" fmla="*/ 7476 h 4274960"/>
              <a:gd name="connsiteX19" fmla="*/ 1437292 w 3563014"/>
              <a:gd name="connsiteY19" fmla="*/ 1 h 4274960"/>
              <a:gd name="connsiteX20" fmla="*/ 1437312 w 3563014"/>
              <a:gd name="connsiteY20" fmla="*/ 1 h 4274960"/>
              <a:gd name="connsiteX21" fmla="*/ 1504580 w 3563014"/>
              <a:gd name="connsiteY21" fmla="*/ 7476 h 4274960"/>
              <a:gd name="connsiteX22" fmla="*/ 1576830 w 3563014"/>
              <a:gd name="connsiteY22" fmla="*/ 34893 h 4274960"/>
              <a:gd name="connsiteX23" fmla="*/ 1593599 w 3563014"/>
              <a:gd name="connsiteY23" fmla="*/ 44072 h 4274960"/>
              <a:gd name="connsiteX24" fmla="*/ 1655769 w 3563014"/>
              <a:gd name="connsiteY24" fmla="*/ 89730 h 4274960"/>
              <a:gd name="connsiteX25" fmla="*/ 1700475 w 3563014"/>
              <a:gd name="connsiteY25" fmla="*/ 144615 h 4274960"/>
              <a:gd name="connsiteX26" fmla="*/ 1750870 w 3563014"/>
              <a:gd name="connsiteY26" fmla="*/ 241438 h 4274960"/>
              <a:gd name="connsiteX27" fmla="*/ 1750875 w 3563014"/>
              <a:gd name="connsiteY27" fmla="*/ 241448 h 4274960"/>
              <a:gd name="connsiteX28" fmla="*/ 1771131 w 3563014"/>
              <a:gd name="connsiteY28" fmla="*/ 367968 h 4274960"/>
              <a:gd name="connsiteX29" fmla="*/ 1771131 w 3563014"/>
              <a:gd name="connsiteY29" fmla="*/ 367967 h 4274960"/>
              <a:gd name="connsiteX30" fmla="*/ 1750875 w 3563014"/>
              <a:gd name="connsiteY30" fmla="*/ 241447 h 4274960"/>
              <a:gd name="connsiteX31" fmla="*/ 1750870 w 3563014"/>
              <a:gd name="connsiteY31" fmla="*/ 241438 h 4274960"/>
              <a:gd name="connsiteX32" fmla="*/ 1711850 w 3563014"/>
              <a:gd name="connsiteY32" fmla="*/ 158579 h 4274960"/>
              <a:gd name="connsiteX33" fmla="*/ 1700475 w 3563014"/>
              <a:gd name="connsiteY33" fmla="*/ 144615 h 4274960"/>
              <a:gd name="connsiteX34" fmla="*/ 1694901 w 3563014"/>
              <a:gd name="connsiteY34" fmla="*/ 133905 h 4274960"/>
              <a:gd name="connsiteX35" fmla="*/ 1610405 w 3563014"/>
              <a:gd name="connsiteY35" fmla="*/ 53270 h 4274960"/>
              <a:gd name="connsiteX36" fmla="*/ 1593599 w 3563014"/>
              <a:gd name="connsiteY36" fmla="*/ 44072 h 4274960"/>
              <a:gd name="connsiteX37" fmla="*/ 1585667 w 3563014"/>
              <a:gd name="connsiteY37" fmla="*/ 38247 h 4274960"/>
              <a:gd name="connsiteX38" fmla="*/ 1576830 w 3563014"/>
              <a:gd name="connsiteY38" fmla="*/ 34893 h 4274960"/>
              <a:gd name="connsiteX39" fmla="*/ 1559709 w 3563014"/>
              <a:gd name="connsiteY39" fmla="*/ 25522 h 4274960"/>
              <a:gd name="connsiteX40" fmla="*/ 1504580 w 3563014"/>
              <a:gd name="connsiteY40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3014" h="4274960">
                <a:moveTo>
                  <a:pt x="1437312" y="0"/>
                </a:moveTo>
                <a:lnTo>
                  <a:pt x="3563014" y="0"/>
                </a:lnTo>
                <a:lnTo>
                  <a:pt x="3563014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9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7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="" xmlns:a16="http://schemas.microsoft.com/office/drawing/2014/main" id="{0D9224E8-4307-49D5-A3CD-B2D06B9041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1905970"/>
            <a:ext cx="3056646" cy="3689612"/>
          </a:xfrm>
          <a:custGeom>
            <a:avLst/>
            <a:gdLst>
              <a:gd name="connsiteX0" fmla="*/ 0 w 3437657"/>
              <a:gd name="connsiteY0" fmla="*/ 0 h 4274960"/>
              <a:gd name="connsiteX1" fmla="*/ 3103818 w 3437657"/>
              <a:gd name="connsiteY1" fmla="*/ 0 h 4274960"/>
              <a:gd name="connsiteX2" fmla="*/ 3036550 w 3437657"/>
              <a:gd name="connsiteY2" fmla="*/ 7475 h 4274960"/>
              <a:gd name="connsiteX3" fmla="*/ 2981422 w 3437657"/>
              <a:gd name="connsiteY3" fmla="*/ 25522 h 4274960"/>
              <a:gd name="connsiteX4" fmla="*/ 2964302 w 3437657"/>
              <a:gd name="connsiteY4" fmla="*/ 34893 h 4274960"/>
              <a:gd name="connsiteX5" fmla="*/ 2955463 w 3437657"/>
              <a:gd name="connsiteY5" fmla="*/ 38247 h 4274960"/>
              <a:gd name="connsiteX6" fmla="*/ 2947531 w 3437657"/>
              <a:gd name="connsiteY6" fmla="*/ 44072 h 4274960"/>
              <a:gd name="connsiteX7" fmla="*/ 2930726 w 3437657"/>
              <a:gd name="connsiteY7" fmla="*/ 53271 h 4274960"/>
              <a:gd name="connsiteX8" fmla="*/ 2846229 w 3437657"/>
              <a:gd name="connsiteY8" fmla="*/ 133905 h 4274960"/>
              <a:gd name="connsiteX9" fmla="*/ 2840654 w 3437657"/>
              <a:gd name="connsiteY9" fmla="*/ 144617 h 4274960"/>
              <a:gd name="connsiteX10" fmla="*/ 2829281 w 3437657"/>
              <a:gd name="connsiteY10" fmla="*/ 158579 h 4274960"/>
              <a:gd name="connsiteX11" fmla="*/ 2790265 w 3437657"/>
              <a:gd name="connsiteY11" fmla="*/ 241429 h 4274960"/>
              <a:gd name="connsiteX12" fmla="*/ 2790256 w 3437657"/>
              <a:gd name="connsiteY12" fmla="*/ 241447 h 4274960"/>
              <a:gd name="connsiteX13" fmla="*/ 2769999 w 3437657"/>
              <a:gd name="connsiteY13" fmla="*/ 367967 h 4274960"/>
              <a:gd name="connsiteX14" fmla="*/ 2769999 w 3437657"/>
              <a:gd name="connsiteY14" fmla="*/ 367968 h 4274960"/>
              <a:gd name="connsiteX15" fmla="*/ 2790256 w 3437657"/>
              <a:gd name="connsiteY15" fmla="*/ 241448 h 4274960"/>
              <a:gd name="connsiteX16" fmla="*/ 2790265 w 3437657"/>
              <a:gd name="connsiteY16" fmla="*/ 241429 h 4274960"/>
              <a:gd name="connsiteX17" fmla="*/ 2840654 w 3437657"/>
              <a:gd name="connsiteY17" fmla="*/ 144617 h 4274960"/>
              <a:gd name="connsiteX18" fmla="*/ 2885362 w 3437657"/>
              <a:gd name="connsiteY18" fmla="*/ 89730 h 4274960"/>
              <a:gd name="connsiteX19" fmla="*/ 2947531 w 3437657"/>
              <a:gd name="connsiteY19" fmla="*/ 44072 h 4274960"/>
              <a:gd name="connsiteX20" fmla="*/ 2964302 w 3437657"/>
              <a:gd name="connsiteY20" fmla="*/ 34893 h 4274960"/>
              <a:gd name="connsiteX21" fmla="*/ 3036550 w 3437657"/>
              <a:gd name="connsiteY21" fmla="*/ 7476 h 4274960"/>
              <a:gd name="connsiteX22" fmla="*/ 3103818 w 3437657"/>
              <a:gd name="connsiteY22" fmla="*/ 1 h 4274960"/>
              <a:gd name="connsiteX23" fmla="*/ 3103838 w 3437657"/>
              <a:gd name="connsiteY23" fmla="*/ 1 h 4274960"/>
              <a:gd name="connsiteX24" fmla="*/ 3171106 w 3437657"/>
              <a:gd name="connsiteY24" fmla="*/ 7476 h 4274960"/>
              <a:gd name="connsiteX25" fmla="*/ 3437657 w 3437657"/>
              <a:gd name="connsiteY25" fmla="*/ 367968 h 4274960"/>
              <a:gd name="connsiteX26" fmla="*/ 3430875 w 3437657"/>
              <a:gd name="connsiteY26" fmla="*/ 442126 h 4274960"/>
              <a:gd name="connsiteX27" fmla="*/ 3427830 w 3437657"/>
              <a:gd name="connsiteY27" fmla="*/ 452939 h 4274960"/>
              <a:gd name="connsiteX28" fmla="*/ 3406734 w 3437657"/>
              <a:gd name="connsiteY28" fmla="*/ 520719 h 4274960"/>
              <a:gd name="connsiteX29" fmla="*/ 3406733 w 3437657"/>
              <a:gd name="connsiteY29" fmla="*/ 520721 h 4274960"/>
              <a:gd name="connsiteX30" fmla="*/ 2326299 w 3437657"/>
              <a:gd name="connsiteY30" fmla="*/ 3992162 h 4274960"/>
              <a:gd name="connsiteX31" fmla="*/ 2303728 w 3437657"/>
              <a:gd name="connsiteY31" fmla="*/ 4064684 h 4274960"/>
              <a:gd name="connsiteX32" fmla="*/ 2277965 w 3437657"/>
              <a:gd name="connsiteY32" fmla="*/ 4117001 h 4274960"/>
              <a:gd name="connsiteX33" fmla="*/ 2068427 w 3437657"/>
              <a:gd name="connsiteY33" fmla="*/ 4271759 h 4274960"/>
              <a:gd name="connsiteX34" fmla="*/ 2039619 w 3437657"/>
              <a:gd name="connsiteY34" fmla="*/ 4274960 h 4274960"/>
              <a:gd name="connsiteX35" fmla="*/ 1962679 w 3437657"/>
              <a:gd name="connsiteY35" fmla="*/ 4274960 h 4274960"/>
              <a:gd name="connsiteX36" fmla="*/ 0 w 3437657"/>
              <a:gd name="connsiteY36" fmla="*/ 4274960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37657" h="4274960">
                <a:moveTo>
                  <a:pt x="0" y="0"/>
                </a:moveTo>
                <a:lnTo>
                  <a:pt x="3103818" y="0"/>
                </a:lnTo>
                <a:lnTo>
                  <a:pt x="3036550" y="7475"/>
                </a:lnTo>
                <a:cubicBezTo>
                  <a:pt x="3017535" y="11764"/>
                  <a:pt x="2999109" y="17835"/>
                  <a:pt x="2981422" y="25522"/>
                </a:cubicBezTo>
                <a:lnTo>
                  <a:pt x="2964302" y="34893"/>
                </a:lnTo>
                <a:lnTo>
                  <a:pt x="2955463" y="38247"/>
                </a:lnTo>
                <a:lnTo>
                  <a:pt x="2947531" y="44072"/>
                </a:lnTo>
                <a:lnTo>
                  <a:pt x="2930726" y="53271"/>
                </a:lnTo>
                <a:cubicBezTo>
                  <a:pt x="2898606" y="74783"/>
                  <a:pt x="2870041" y="102101"/>
                  <a:pt x="2846229" y="133905"/>
                </a:cubicBezTo>
                <a:lnTo>
                  <a:pt x="2840654" y="144617"/>
                </a:lnTo>
                <a:lnTo>
                  <a:pt x="2829281" y="158579"/>
                </a:lnTo>
                <a:lnTo>
                  <a:pt x="2790265" y="241429"/>
                </a:lnTo>
                <a:lnTo>
                  <a:pt x="2790256" y="241447"/>
                </a:lnTo>
                <a:cubicBezTo>
                  <a:pt x="2777151" y="280898"/>
                  <a:pt x="2769999" y="323512"/>
                  <a:pt x="2769999" y="367967"/>
                </a:cubicBezTo>
                <a:lnTo>
                  <a:pt x="2769999" y="367968"/>
                </a:lnTo>
                <a:lnTo>
                  <a:pt x="2790256" y="241448"/>
                </a:lnTo>
                <a:lnTo>
                  <a:pt x="2790265" y="241429"/>
                </a:lnTo>
                <a:lnTo>
                  <a:pt x="2840654" y="144617"/>
                </a:lnTo>
                <a:lnTo>
                  <a:pt x="2885362" y="89730"/>
                </a:lnTo>
                <a:lnTo>
                  <a:pt x="2947531" y="44072"/>
                </a:lnTo>
                <a:lnTo>
                  <a:pt x="2964302" y="34893"/>
                </a:lnTo>
                <a:lnTo>
                  <a:pt x="3036550" y="7476"/>
                </a:lnTo>
                <a:lnTo>
                  <a:pt x="3103818" y="1"/>
                </a:lnTo>
                <a:lnTo>
                  <a:pt x="3103838" y="1"/>
                </a:lnTo>
                <a:lnTo>
                  <a:pt x="3171106" y="7476"/>
                </a:lnTo>
                <a:cubicBezTo>
                  <a:pt x="3323227" y="41787"/>
                  <a:pt x="3437657" y="190147"/>
                  <a:pt x="3437657" y="367968"/>
                </a:cubicBezTo>
                <a:cubicBezTo>
                  <a:pt x="3437657" y="393371"/>
                  <a:pt x="3435322" y="418173"/>
                  <a:pt x="3430875" y="442126"/>
                </a:cubicBezTo>
                <a:lnTo>
                  <a:pt x="3427830" y="452939"/>
                </a:lnTo>
                <a:lnTo>
                  <a:pt x="3406734" y="520719"/>
                </a:lnTo>
                <a:lnTo>
                  <a:pt x="3406733" y="520721"/>
                </a:lnTo>
                <a:lnTo>
                  <a:pt x="2326299" y="3992162"/>
                </a:lnTo>
                <a:lnTo>
                  <a:pt x="2303728" y="4064684"/>
                </a:lnTo>
                <a:lnTo>
                  <a:pt x="2277965" y="4117001"/>
                </a:lnTo>
                <a:cubicBezTo>
                  <a:pt x="2229972" y="4195306"/>
                  <a:pt x="2155353" y="4252152"/>
                  <a:pt x="2068427" y="4271759"/>
                </a:cubicBezTo>
                <a:lnTo>
                  <a:pt x="2039619" y="4274960"/>
                </a:lnTo>
                <a:lnTo>
                  <a:pt x="1962679" y="4274960"/>
                </a:lnTo>
                <a:lnTo>
                  <a:pt x="0" y="42749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4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/>
      <p:bldP spid="86" grpId="0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=""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87274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66F787EE-C9FF-4518-86DE-4797F3962AE3}"/>
              </a:ext>
            </a:extLst>
          </p:cNvPr>
          <p:cNvSpPr/>
          <p:nvPr userDrawn="1"/>
        </p:nvSpPr>
        <p:spPr>
          <a:xfrm>
            <a:off x="513670" y="430985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9104483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852388" y="2645954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41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=""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31433" y="3279160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0310" y="5833049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4424883" y="4828964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929292" y="308951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7">
            <a:extLst>
              <a:ext uri="{FF2B5EF4-FFF2-40B4-BE49-F238E27FC236}">
                <a16:creationId xmlns=""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00873" y="3279160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6E57A045-9A3D-476D-BEDC-FDDDE06DBC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9750" y="5833049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695266A-DA33-46EE-AD74-221DABE8D5DD}"/>
              </a:ext>
            </a:extLst>
          </p:cNvPr>
          <p:cNvSpPr/>
          <p:nvPr userDrawn="1"/>
        </p:nvSpPr>
        <p:spPr>
          <a:xfrm>
            <a:off x="9794323" y="4828964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F849DBDA-5C58-4393-BA2C-A613E5769B43}"/>
              </a:ext>
            </a:extLst>
          </p:cNvPr>
          <p:cNvSpPr/>
          <p:nvPr userDrawn="1"/>
        </p:nvSpPr>
        <p:spPr>
          <a:xfrm>
            <a:off x="6298732" y="308951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44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/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4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=""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7513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=""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84989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="" xmlns:a16="http://schemas.microsoft.com/office/drawing/2014/main" id="{3B70DA1C-B64F-4E35-8762-B1FDDA7CB37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452465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="" xmlns:a16="http://schemas.microsoft.com/office/drawing/2014/main" id="{99284EAA-F18B-462D-9B39-28F24E0F61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7513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="" xmlns:a16="http://schemas.microsoft.com/office/drawing/2014/main" id="{BF258A04-D9BE-46A7-AFC5-C3F0CE74C57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584989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="" xmlns:a16="http://schemas.microsoft.com/office/drawing/2014/main" id="{33135BCA-4E0C-4DFB-ADE5-CC5666C42F2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452465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0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8" grpId="0"/>
      <p:bldP spid="20" grpId="0"/>
      <p:bldP spid="25" grpId="0"/>
      <p:bldP spid="26" grpId="0"/>
      <p:bldP spid="27" grpId="0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rt Placeholder 5">
            <a:extLst>
              <a:ext uri="{FF2B5EF4-FFF2-40B4-BE49-F238E27FC236}">
                <a16:creationId xmlns="" xmlns:a16="http://schemas.microsoft.com/office/drawing/2014/main" id="{70B561C0-AAB9-4B31-9D42-27D852258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155" y="1638442"/>
            <a:ext cx="10385690" cy="492155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58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TABLE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able Placeholder 6">
            <a:extLst>
              <a:ext uri="{FF2B5EF4-FFF2-40B4-BE49-F238E27FC236}">
                <a16:creationId xmlns="" xmlns:a16="http://schemas.microsoft.com/office/drawing/2014/main" id="{4D0BA6EB-D1A6-45F7-A0BB-ACF65A53068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74713" y="1630806"/>
            <a:ext cx="10396537" cy="492918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8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18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QUOTE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5813869"/>
            <a:ext cx="4789714" cy="25922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ctr">
              <a:defRPr sz="11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8852" y="4707814"/>
            <a:ext cx="7954296" cy="9784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133220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=""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2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1536566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1600423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018" y="2683819"/>
            <a:ext cx="5171148" cy="1042926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0018" y="263637"/>
            <a:ext cx="5171148" cy="2051524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674517" y="671636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4830814" y="469444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1228766" y="96587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835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86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6404933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5785736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503" y="2683819"/>
            <a:ext cx="5171148" cy="1042926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503" y="263637"/>
            <a:ext cx="5171148" cy="2051524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5984631" y="482348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6754864" y="523238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6274697" y="114704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707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62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344254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604ED97-FE74-4CBD-AD49-40F9A1C4DB17}"/>
              </a:ext>
            </a:extLst>
          </p:cNvPr>
          <p:cNvSpPr/>
          <p:nvPr userDrawn="1"/>
        </p:nvSpPr>
        <p:spPr>
          <a:xfrm rot="2700000">
            <a:off x="1762960" y="2881512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7946" y="2986990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1B2C9AB-EC21-4F66-8615-471CA3DA0CAE}"/>
              </a:ext>
            </a:extLst>
          </p:cNvPr>
          <p:cNvCxnSpPr>
            <a:cxnSpLocks/>
          </p:cNvCxnSpPr>
          <p:nvPr userDrawn="1"/>
        </p:nvCxnSpPr>
        <p:spPr>
          <a:xfrm>
            <a:off x="1332703" y="4239479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="" xmlns:a16="http://schemas.microsoft.com/office/drawing/2014/main" id="{FE7165BA-F1FA-460A-8696-5E04967BB4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344253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094E1ED-AF27-4B1F-B795-7508FFF487BD}"/>
              </a:ext>
            </a:extLst>
          </p:cNvPr>
          <p:cNvSpPr/>
          <p:nvPr userDrawn="1"/>
        </p:nvSpPr>
        <p:spPr>
          <a:xfrm rot="2700000">
            <a:off x="4305732" y="2881511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 Placeholder 33">
            <a:extLst>
              <a:ext uri="{FF2B5EF4-FFF2-40B4-BE49-F238E27FC236}">
                <a16:creationId xmlns="" xmlns:a16="http://schemas.microsoft.com/office/drawing/2014/main" id="{A1FB032A-A28D-4F68-B9A4-E4F6DE31BC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0718" y="2986989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W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39DAD59-449B-4DC0-832B-9BE5C2A26E8D}"/>
              </a:ext>
            </a:extLst>
          </p:cNvPr>
          <p:cNvCxnSpPr>
            <a:cxnSpLocks/>
          </p:cNvCxnSpPr>
          <p:nvPr userDrawn="1"/>
        </p:nvCxnSpPr>
        <p:spPr>
          <a:xfrm>
            <a:off x="3875475" y="4239478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3B103E24-CB79-4F6B-8BA1-EAB86D34D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344252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0D378633-7866-41E2-A327-0B15D3ADC507}"/>
              </a:ext>
            </a:extLst>
          </p:cNvPr>
          <p:cNvSpPr/>
          <p:nvPr userDrawn="1"/>
        </p:nvSpPr>
        <p:spPr>
          <a:xfrm rot="2700000">
            <a:off x="6848504" y="2881510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8BBFE98F-D0D4-4AF0-B9E5-74FA430D15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3490" y="2986988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O</a:t>
            </a:r>
            <a:endParaRPr lang="en-ID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9DFC1F01-B3BD-4A09-AF2F-B272A0FA561A}"/>
              </a:ext>
            </a:extLst>
          </p:cNvPr>
          <p:cNvCxnSpPr>
            <a:cxnSpLocks/>
          </p:cNvCxnSpPr>
          <p:nvPr userDrawn="1"/>
        </p:nvCxnSpPr>
        <p:spPr>
          <a:xfrm>
            <a:off x="6418247" y="4239477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3">
            <a:extLst>
              <a:ext uri="{FF2B5EF4-FFF2-40B4-BE49-F238E27FC236}">
                <a16:creationId xmlns="" xmlns:a16="http://schemas.microsoft.com/office/drawing/2014/main" id="{4EFCD272-E417-4DBE-8FA0-F9728C42EA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344251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0D46B057-D44B-4ADC-AC1E-30C08F73B110}"/>
              </a:ext>
            </a:extLst>
          </p:cNvPr>
          <p:cNvSpPr/>
          <p:nvPr userDrawn="1"/>
        </p:nvSpPr>
        <p:spPr>
          <a:xfrm rot="2700000">
            <a:off x="9391276" y="2881509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 Placeholder 33">
            <a:extLst>
              <a:ext uri="{FF2B5EF4-FFF2-40B4-BE49-F238E27FC236}">
                <a16:creationId xmlns="" xmlns:a16="http://schemas.microsoft.com/office/drawing/2014/main" id="{2CD5CE7E-0E0F-471C-8854-E1D611F67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76262" y="2986987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</a:t>
            </a:r>
            <a:endParaRPr lang="en-ID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2F358CC1-B633-4222-AA1F-29F4767687FD}"/>
              </a:ext>
            </a:extLst>
          </p:cNvPr>
          <p:cNvCxnSpPr>
            <a:cxnSpLocks/>
          </p:cNvCxnSpPr>
          <p:nvPr userDrawn="1"/>
        </p:nvCxnSpPr>
        <p:spPr>
          <a:xfrm>
            <a:off x="8961019" y="4239476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E35C600E-9695-4EBA-AD80-638864CDFA7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2346325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495532EA-A249-42EF-8AAA-D21B9FB830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-1"/>
            <a:ext cx="12192000" cy="2346325"/>
          </a:xfrm>
          <a:solidFill>
            <a:schemeClr val="tx2">
              <a:lumMod val="50000"/>
              <a:alpha val="83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96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7" grpId="0" build="p" animBg="1">
        <p:tmplLst>
          <p:tmpl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>
            <a:extLst>
              <a:ext uri="{FF2B5EF4-FFF2-40B4-BE49-F238E27FC236}">
                <a16:creationId xmlns="" xmlns:a16="http://schemas.microsoft.com/office/drawing/2014/main" id="{6E30A5BD-B9F5-4C32-82D5-F7188DC9AA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2159" y="3945192"/>
            <a:ext cx="6066111" cy="1042926"/>
          </a:xfrm>
        </p:spPr>
        <p:txBody>
          <a:bodyPr anchor="b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tx2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="" xmlns:a16="http://schemas.microsoft.com/office/drawing/2014/main" id="{6EE5323E-0BBA-4740-ACE5-F270FC053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2159" y="5055063"/>
            <a:ext cx="6066110" cy="1802937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1B2FEE8-1706-4BB7-84C0-464422E29A8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2192000" cy="3944938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626D7618-CF3A-4B53-B26A-BF0D24849B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-66675"/>
            <a:ext cx="12192000" cy="4011613"/>
          </a:xfrm>
          <a:solidFill>
            <a:schemeClr val="tx2">
              <a:lumMod val="50000"/>
              <a:alpha val="78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6" name="Text Placeholder 33">
            <a:extLst>
              <a:ext uri="{FF2B5EF4-FFF2-40B4-BE49-F238E27FC236}">
                <a16:creationId xmlns="" xmlns:a16="http://schemas.microsoft.com/office/drawing/2014/main" id="{F8145C7F-2CAF-4FF6-AA7D-7654CB4D1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4801106" y="1061883"/>
            <a:ext cx="9602212" cy="5766619"/>
          </a:xfrm>
        </p:spPr>
        <p:txBody>
          <a:bodyPr anchor="ctr">
            <a:noAutofit/>
          </a:bodyPr>
          <a:lstStyle>
            <a:lvl1pPr marL="0" indent="0" algn="r">
              <a:lnSpc>
                <a:spcPct val="70000"/>
              </a:lnSpc>
              <a:buNone/>
              <a:defRPr sz="71400" b="1" spc="-100" baseline="0">
                <a:solidFill>
                  <a:schemeClr val="tx2">
                    <a:lumMod val="50000"/>
                    <a:alpha val="7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36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 animBg="1">
        <p:tmplLst>
          <p:tmpl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8693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=""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8693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2601065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1465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1465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5143837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237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=""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4237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7686609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306780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=""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561057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=""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815334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7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=""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331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1332703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3103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3875475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=""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5875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6418247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="" xmlns:a16="http://schemas.microsoft.com/office/drawing/2014/main" id="{E3C39CBD-120E-4E8E-966D-5AD3FE26B7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140536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="" xmlns:a16="http://schemas.microsoft.com/office/drawing/2014/main" id="{5E67ED40-8EE4-4ACE-A403-8770FEF17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647" y="3581666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4CCBF59-5E9B-4152-9C71-E202B91B6C6E}"/>
              </a:ext>
            </a:extLst>
          </p:cNvPr>
          <p:cNvCxnSpPr>
            <a:cxnSpLocks/>
          </p:cNvCxnSpPr>
          <p:nvPr userDrawn="1"/>
        </p:nvCxnSpPr>
        <p:spPr>
          <a:xfrm>
            <a:off x="8961019" y="3429000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1799443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=""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434221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=""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688498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Star: 5 Points 32">
            <a:extLst>
              <a:ext uri="{FF2B5EF4-FFF2-40B4-BE49-F238E27FC236}">
                <a16:creationId xmlns="" xmlns:a16="http://schemas.microsoft.com/office/drawing/2014/main" id="{E438D9A9-D077-4E21-8BDF-39BDBFE8A7BB}"/>
              </a:ext>
            </a:extLst>
          </p:cNvPr>
          <p:cNvSpPr/>
          <p:nvPr userDrawn="1"/>
        </p:nvSpPr>
        <p:spPr>
          <a:xfrm>
            <a:off x="942775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4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  <p:bldP spid="33" grpId="0" animBg="1"/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0D2CB70-02B9-484B-9E64-90FF26F91361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="" xmlns:a16="http://schemas.microsoft.com/office/drawing/2014/main" id="{24FD370E-C68B-4063-BBD6-7ADA3FAC94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456" y="3745561"/>
            <a:ext cx="7199088" cy="799941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9" name="Text Placeholder 46">
            <a:extLst>
              <a:ext uri="{FF2B5EF4-FFF2-40B4-BE49-F238E27FC236}">
                <a16:creationId xmlns="" xmlns:a16="http://schemas.microsoft.com/office/drawing/2014/main" id="{10C96767-A6C3-4450-96D0-15FDB4684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3375" y="4545502"/>
            <a:ext cx="754525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B9B062E-A532-44EC-96F4-9E4F74C27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8459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ext Placeholder 46">
            <a:extLst>
              <a:ext uri="{FF2B5EF4-FFF2-40B4-BE49-F238E27FC236}">
                <a16:creationId xmlns="" xmlns:a16="http://schemas.microsoft.com/office/drawing/2014/main" id="{59BF1241-7878-47D5-AE7F-4A9E44AD46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3292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7848ADA6-78F9-4DD8-9C5E-63C07295D4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9567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Text Placeholder 46">
            <a:extLst>
              <a:ext uri="{FF2B5EF4-FFF2-40B4-BE49-F238E27FC236}">
                <a16:creationId xmlns="" xmlns:a16="http://schemas.microsoft.com/office/drawing/2014/main" id="{2B2C0E3F-D625-4B6D-809C-FBACB46A5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A12D1114-D36C-46D8-AF65-23DFAEDF1D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0675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Text Placeholder 46">
            <a:extLst>
              <a:ext uri="{FF2B5EF4-FFF2-40B4-BE49-F238E27FC236}">
                <a16:creationId xmlns="" xmlns:a16="http://schemas.microsoft.com/office/drawing/2014/main" id="{2595DCE3-054C-4838-8E5E-4FB6BCCEC1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5508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E64B015-AE9E-4339-818A-942B89627FD0}"/>
              </a:ext>
            </a:extLst>
          </p:cNvPr>
          <p:cNvSpPr/>
          <p:nvPr userDrawn="1"/>
        </p:nvSpPr>
        <p:spPr>
          <a:xfrm>
            <a:off x="4913014" y="966318"/>
            <a:ext cx="2360336" cy="23603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="" xmlns:a16="http://schemas.microsoft.com/office/drawing/2014/main" id="{2EA573AF-0E84-4680-B638-4E6B7DF4A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4035" y="1107339"/>
            <a:ext cx="2078294" cy="2078294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2AE4E2D-61A5-4530-8A8C-15597E1F4808}"/>
              </a:ext>
            </a:extLst>
          </p:cNvPr>
          <p:cNvGrpSpPr/>
          <p:nvPr userDrawn="1"/>
        </p:nvGrpSpPr>
        <p:grpSpPr>
          <a:xfrm>
            <a:off x="4910618" y="963922"/>
            <a:ext cx="2365128" cy="2365128"/>
            <a:chOff x="3230880" y="563880"/>
            <a:chExt cx="5730240" cy="5730240"/>
          </a:xfrm>
        </p:grpSpPr>
        <p:sp>
          <p:nvSpPr>
            <p:cNvPr id="19" name="Arc 18">
              <a:extLst>
                <a:ext uri="{FF2B5EF4-FFF2-40B4-BE49-F238E27FC236}">
                  <a16:creationId xmlns="" xmlns:a16="http://schemas.microsoft.com/office/drawing/2014/main" id="{4B1F962C-27B9-4D39-9DB6-540DCC27397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Arc 19">
              <a:extLst>
                <a:ext uri="{FF2B5EF4-FFF2-40B4-BE49-F238E27FC236}">
                  <a16:creationId xmlns="" xmlns:a16="http://schemas.microsoft.com/office/drawing/2014/main" id="{C039DE00-0308-4190-8D7A-246D4DC74D7E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376096C-2324-4DBF-B5C4-020D0C4D3349}"/>
              </a:ext>
            </a:extLst>
          </p:cNvPr>
          <p:cNvGrpSpPr/>
          <p:nvPr userDrawn="1"/>
        </p:nvGrpSpPr>
        <p:grpSpPr>
          <a:xfrm>
            <a:off x="4910618" y="963923"/>
            <a:ext cx="2365128" cy="2365128"/>
            <a:chOff x="3230880" y="563881"/>
            <a:chExt cx="5730240" cy="5730240"/>
          </a:xfrm>
        </p:grpSpPr>
        <p:sp>
          <p:nvSpPr>
            <p:cNvPr id="22" name="Arc 21">
              <a:extLst>
                <a:ext uri="{FF2B5EF4-FFF2-40B4-BE49-F238E27FC236}">
                  <a16:creationId xmlns="" xmlns:a16="http://schemas.microsoft.com/office/drawing/2014/main" id="{2B840E61-5E18-4289-A9F1-DC05D3A8D8AB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="" xmlns:a16="http://schemas.microsoft.com/office/drawing/2014/main" id="{1F2735C0-D061-4ED4-9574-4557AAFE19E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A195FED-B9E0-4BE6-A441-F04EA821B287}"/>
              </a:ext>
            </a:extLst>
          </p:cNvPr>
          <p:cNvGrpSpPr/>
          <p:nvPr userDrawn="1"/>
        </p:nvGrpSpPr>
        <p:grpSpPr>
          <a:xfrm>
            <a:off x="5133947" y="1345088"/>
            <a:ext cx="1918470" cy="1564696"/>
            <a:chOff x="3743451" y="1514475"/>
            <a:chExt cx="4648074" cy="3790950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FF5E72BC-EAF2-4188-99C3-AE27AE83BA30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D502A510-CADB-42EA-A774-F6FAB3C5EF72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937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F69B7B16-C182-4138-BE03-3504EBA38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65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97BD4B-2615-42CF-B888-DC2F9685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088D79A-A5CE-47D5-ADE5-ACC92B5F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0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B6E7-7D13-413E-8CF7-F04C268D83A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0F22-6E8D-4DD8-9F3F-2C4ED9C2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10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B6E7-7D13-413E-8CF7-F04C268D83A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0F22-6E8D-4DD8-9F3F-2C4ED9C28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580-4180-4423-9675-6F562006570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5E2E-DD4C-4E62-8EEF-2BEDC86D6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3"/>
          </a:xfrm>
          <a:prstGeom prst="rect">
            <a:avLst/>
          </a:prstGeom>
        </p:spPr>
        <p:txBody>
          <a:bodyPr lIns="121904" tIns="60952" rIns="121904" bIns="60952"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4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6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=""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=""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215711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84736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52742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75368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93055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74348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983260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8326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44394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62081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43373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67351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7351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53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=""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=""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=""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18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7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77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3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52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0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53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3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2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78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0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03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4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34" r:id="rId3"/>
    <p:sldLayoutId id="2147483835" r:id="rId4"/>
    <p:sldLayoutId id="2147483844" r:id="rId5"/>
    <p:sldLayoutId id="2147483853" r:id="rId6"/>
    <p:sldLayoutId id="2147483854" r:id="rId7"/>
    <p:sldLayoutId id="2147483867" r:id="rId8"/>
    <p:sldLayoutId id="2147483868" r:id="rId9"/>
    <p:sldLayoutId id="21474838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3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1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5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469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8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1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42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0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9/14/2022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80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" y="49377"/>
            <a:ext cx="963965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44" y="49373"/>
            <a:ext cx="2162236" cy="971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80F58E-57AB-469D-8351-B6B8D1EC2F02}"/>
              </a:ext>
            </a:extLst>
          </p:cNvPr>
          <p:cNvSpPr txBox="1"/>
          <p:nvPr/>
        </p:nvSpPr>
        <p:spPr>
          <a:xfrm>
            <a:off x="1092530" y="259307"/>
            <a:ext cx="8784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UPT PUSKESMAS </a:t>
            </a:r>
            <a:r>
              <a:rPr lang="en-US" sz="3600" b="1" dirty="0" smtClean="0"/>
              <a:t>SIJUK</a:t>
            </a:r>
            <a:endParaRPr lang="id-ID" sz="3600" b="1" dirty="0" smtClean="0"/>
          </a:p>
          <a:p>
            <a:pPr algn="ctr"/>
            <a:r>
              <a:rPr lang="id-ID" sz="3600" b="1" dirty="0" smtClean="0"/>
              <a:t>DINAS KESEHATAN KABUPATEN BELITUNG</a:t>
            </a:r>
            <a:endParaRPr lang="en-ID" sz="3600" b="1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4B693EF-38D1-27A7-F48F-34C8E51CE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30427"/>
            <a:ext cx="5892800" cy="1108074"/>
          </a:xfrm>
        </p:spPr>
        <p:txBody>
          <a:bodyPr>
            <a:normAutofit/>
          </a:bodyPr>
          <a:lstStyle/>
          <a:p>
            <a:pPr algn="ctr"/>
            <a:r>
              <a:rPr lang="id-ID" sz="3200" dirty="0" smtClean="0"/>
              <a:t>NGENJUNGAK</a:t>
            </a:r>
            <a:endParaRPr lang="en-ID" sz="3200" dirty="0"/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45838A7A-795B-DBDC-300C-63A1BC642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 smtClean="0"/>
              <a:t>Ngecek Kesehatan Melalui </a:t>
            </a:r>
          </a:p>
          <a:p>
            <a:pPr algn="ctr"/>
            <a:r>
              <a:rPr lang="id-ID" sz="2800" dirty="0" smtClean="0"/>
              <a:t>Kunjungan Ke Rumah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9028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34CBF7-5733-4F6C-9C69-0B1D7AA78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2281" y="459861"/>
            <a:ext cx="4587609" cy="23786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B0F0"/>
              </a:solidFill>
              <a:latin typeface="Bodoni Bd BT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Bodoni Bd BT" pitchFamily="18" charset="0"/>
              </a:rPr>
              <a:t>PENGERTIAN PROGRAM INOVASI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>
                <a:solidFill>
                  <a:srgbClr val="C00000"/>
                </a:solidFill>
                <a:latin typeface="Bodoni Bd BT" pitchFamily="18" charset="0"/>
              </a:rPr>
              <a:t>”</a:t>
            </a:r>
            <a:r>
              <a:rPr lang="en-US" sz="4000" dirty="0">
                <a:solidFill>
                  <a:srgbClr val="C00000"/>
                </a:solidFill>
                <a:latin typeface="Bodoni Bd BT" pitchFamily="18" charset="0"/>
              </a:rPr>
              <a:t>NGENJUNGAK</a:t>
            </a:r>
            <a:r>
              <a:rPr lang="en-US" sz="5400" dirty="0">
                <a:solidFill>
                  <a:srgbClr val="C00000"/>
                </a:solidFill>
                <a:latin typeface="Bodoni Bd BT" pitchFamily="18" charset="0"/>
              </a:rPr>
              <a:t>”</a:t>
            </a:r>
            <a:endParaRPr lang="en-ID" sz="5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D36E26-0D3B-41AB-9F55-18F60F3026DF}"/>
              </a:ext>
            </a:extLst>
          </p:cNvPr>
          <p:cNvSpPr txBox="1"/>
          <p:nvPr/>
        </p:nvSpPr>
        <p:spPr>
          <a:xfrm>
            <a:off x="7306105" y="3105834"/>
            <a:ext cx="4433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Ngecek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 smtClean="0"/>
              <a:t>Melalui</a:t>
            </a:r>
            <a:r>
              <a:rPr lang="en-US" b="1" dirty="0" smtClean="0"/>
              <a:t> </a:t>
            </a:r>
            <a:r>
              <a:rPr lang="en-US" b="1" dirty="0" err="1" smtClean="0"/>
              <a:t>Kunjungan</a:t>
            </a:r>
            <a:endParaRPr lang="en-US" b="1" dirty="0"/>
          </a:p>
          <a:p>
            <a:pPr algn="ctr"/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 smtClean="0"/>
              <a:t>Rumah</a:t>
            </a:r>
            <a:r>
              <a:rPr lang="en-US" b="1" dirty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yang </a:t>
            </a:r>
            <a:r>
              <a:rPr lang="en-US" b="1" dirty="0" err="1" smtClean="0"/>
              <a:t>bertujuan</a:t>
            </a:r>
            <a:r>
              <a:rPr lang="en-US" b="1" dirty="0" smtClean="0"/>
              <a:t> </a:t>
            </a:r>
            <a:endParaRPr lang="en-ID" b="1" dirty="0"/>
          </a:p>
          <a:p>
            <a:pPr algn="ctr"/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deteksi</a:t>
            </a:r>
            <a:r>
              <a:rPr lang="en-US" b="1" dirty="0"/>
              <a:t> </a:t>
            </a:r>
            <a:r>
              <a:rPr lang="en-US" b="1" dirty="0" err="1"/>
              <a:t>dini</a:t>
            </a:r>
            <a:r>
              <a:rPr lang="en-US" b="1" dirty="0"/>
              <a:t>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 smtClean="0"/>
              <a:t>risiko</a:t>
            </a:r>
            <a:r>
              <a:rPr lang="en-US" b="1" dirty="0" smtClean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menular</a:t>
            </a:r>
            <a:r>
              <a:rPr lang="en-US" b="1" dirty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sasaran</a:t>
            </a:r>
            <a:r>
              <a:rPr lang="en-US" b="1" dirty="0" smtClean="0"/>
              <a:t> </a:t>
            </a:r>
            <a:r>
              <a:rPr lang="en-US" b="1" dirty="0" err="1"/>
              <a:t>usia</a:t>
            </a:r>
            <a:r>
              <a:rPr lang="en-US" b="1" dirty="0"/>
              <a:t> </a:t>
            </a:r>
            <a:r>
              <a:rPr lang="en-US" b="1" dirty="0" err="1"/>
              <a:t>produktif</a:t>
            </a:r>
            <a:r>
              <a:rPr lang="en-US" b="1" dirty="0"/>
              <a:t> </a:t>
            </a:r>
            <a:endParaRPr lang="id-ID" b="1" dirty="0" smtClean="0"/>
          </a:p>
          <a:p>
            <a:pPr algn="ctr"/>
            <a:r>
              <a:rPr lang="en-US" b="1" dirty="0" smtClean="0"/>
              <a:t>(15-59 </a:t>
            </a:r>
            <a:r>
              <a:rPr lang="en-US" b="1" dirty="0" err="1"/>
              <a:t>tahun</a:t>
            </a:r>
            <a:r>
              <a:rPr lang="en-US" b="1" dirty="0" smtClean="0"/>
              <a:t>) </a:t>
            </a:r>
            <a:r>
              <a:rPr lang="en-US" b="1" dirty="0" err="1" smtClean="0"/>
              <a:t>melalui</a:t>
            </a:r>
            <a:r>
              <a:rPr lang="en-US" b="1" dirty="0" smtClean="0"/>
              <a:t> </a:t>
            </a:r>
            <a:r>
              <a:rPr lang="en-US" b="1" dirty="0" err="1" smtClean="0"/>
              <a:t>kunjungan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6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974" y="613601"/>
            <a:ext cx="4026681" cy="679173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FFC000"/>
                </a:solidFill>
                <a:latin typeface="Arial Black" panose="020B0A04020102020204" pitchFamily="34" charset="0"/>
              </a:rPr>
              <a:t>DASAR HUKUM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10440" y="1086639"/>
            <a:ext cx="5489485" cy="2201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algn="just"/>
            <a:r>
              <a:rPr lang="en-US" sz="1400" b="1" dirty="0">
                <a:latin typeface="Arial Black" panose="020B0A04020102020204" pitchFamily="34" charset="0"/>
              </a:rPr>
              <a:t>UU. No. 36 </a:t>
            </a:r>
            <a:r>
              <a:rPr lang="en-US" sz="1400" b="1" dirty="0" err="1">
                <a:latin typeface="Arial Black" panose="020B0A04020102020204" pitchFamily="34" charset="0"/>
              </a:rPr>
              <a:t>Tahun</a:t>
            </a:r>
            <a:r>
              <a:rPr lang="en-US" sz="1400" b="1" dirty="0">
                <a:latin typeface="Arial Black" panose="020B0A04020102020204" pitchFamily="34" charset="0"/>
              </a:rPr>
              <a:t> 2009 </a:t>
            </a:r>
            <a:r>
              <a:rPr lang="en-US" sz="1400" b="1" dirty="0" err="1">
                <a:latin typeface="Arial Black" panose="020B0A04020102020204" pitchFamily="34" charset="0"/>
              </a:rPr>
              <a:t>tentang</a:t>
            </a:r>
            <a:r>
              <a:rPr lang="en-US" sz="1400" b="1" dirty="0">
                <a:latin typeface="Arial Black" panose="020B0A04020102020204" pitchFamily="34" charset="0"/>
              </a:rPr>
              <a:t> Kesehatan</a:t>
            </a:r>
          </a:p>
          <a:p>
            <a:pPr algn="just"/>
            <a:r>
              <a:rPr lang="en-US" sz="1400" b="1" dirty="0" err="1">
                <a:latin typeface="Arial Black" panose="020B0A04020102020204" pitchFamily="34" charset="0"/>
              </a:rPr>
              <a:t>Permenkes</a:t>
            </a:r>
            <a:r>
              <a:rPr lang="en-US" sz="1400" b="1" dirty="0">
                <a:latin typeface="Arial Black" panose="020B0A04020102020204" pitchFamily="34" charset="0"/>
              </a:rPr>
              <a:t> No. 43 </a:t>
            </a:r>
            <a:r>
              <a:rPr lang="en-US" sz="1400" b="1" dirty="0" err="1">
                <a:latin typeface="Arial Black" panose="020B0A04020102020204" pitchFamily="34" charset="0"/>
              </a:rPr>
              <a:t>Tahun</a:t>
            </a:r>
            <a:r>
              <a:rPr lang="en-US" sz="1400" b="1" dirty="0">
                <a:latin typeface="Arial Black" panose="020B0A04020102020204" pitchFamily="34" charset="0"/>
              </a:rPr>
              <a:t> 2019 </a:t>
            </a:r>
            <a:r>
              <a:rPr lang="en-US" sz="1400" b="1" dirty="0" err="1">
                <a:latin typeface="Arial Black" panose="020B0A04020102020204" pitchFamily="34" charset="0"/>
              </a:rPr>
              <a:t>tentang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Pusat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Kesehatan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 smtClean="0">
                <a:latin typeface="Arial Black" panose="020B0A04020102020204" pitchFamily="34" charset="0"/>
              </a:rPr>
              <a:t>Masyarakat</a:t>
            </a:r>
            <a:endParaRPr lang="en-US" sz="1400" b="1" dirty="0" smtClean="0">
              <a:latin typeface="Arial Black" panose="020B0A04020102020204" pitchFamily="34" charset="0"/>
            </a:endParaRPr>
          </a:p>
          <a:p>
            <a:pPr algn="just"/>
            <a:r>
              <a:rPr lang="en-US" sz="1400" b="1" dirty="0" err="1" smtClean="0">
                <a:latin typeface="Arial Black" panose="020B0A04020102020204" pitchFamily="34" charset="0"/>
              </a:rPr>
              <a:t>Permenkes</a:t>
            </a:r>
            <a:r>
              <a:rPr lang="en-US" sz="1400" b="1" dirty="0" smtClean="0">
                <a:latin typeface="Arial Black" panose="020B0A04020102020204" pitchFamily="34" charset="0"/>
              </a:rPr>
              <a:t> </a:t>
            </a:r>
            <a:r>
              <a:rPr lang="en-US" sz="1400" b="1" dirty="0">
                <a:latin typeface="Arial Black" panose="020B0A04020102020204" pitchFamily="34" charset="0"/>
              </a:rPr>
              <a:t>No. 4 </a:t>
            </a:r>
            <a:r>
              <a:rPr lang="en-US" sz="1400" b="1" dirty="0" err="1">
                <a:latin typeface="Arial Black" panose="020B0A04020102020204" pitchFamily="34" charset="0"/>
              </a:rPr>
              <a:t>T</a:t>
            </a:r>
            <a:r>
              <a:rPr lang="en-US" sz="1400" b="1" dirty="0" err="1" smtClean="0">
                <a:latin typeface="Arial Black" panose="020B0A04020102020204" pitchFamily="34" charset="0"/>
              </a:rPr>
              <a:t>ahun</a:t>
            </a:r>
            <a:r>
              <a:rPr lang="en-US" sz="1400" b="1" dirty="0" smtClean="0">
                <a:latin typeface="Arial Black" panose="020B0A04020102020204" pitchFamily="34" charset="0"/>
              </a:rPr>
              <a:t> </a:t>
            </a:r>
            <a:r>
              <a:rPr lang="en-US" sz="1400" b="1" dirty="0">
                <a:latin typeface="Arial Black" panose="020B0A04020102020204" pitchFamily="34" charset="0"/>
              </a:rPr>
              <a:t>2019 </a:t>
            </a:r>
            <a:r>
              <a:rPr lang="en-US" sz="1400" b="1" dirty="0" err="1">
                <a:latin typeface="Arial Black" panose="020B0A04020102020204" pitchFamily="34" charset="0"/>
              </a:rPr>
              <a:t>tentang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standar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teknis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pemenuhan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mutu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pelayanan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dasar</a:t>
            </a:r>
            <a:r>
              <a:rPr lang="en-US" sz="1400" b="1" dirty="0">
                <a:latin typeface="Arial Black" panose="020B0A04020102020204" pitchFamily="34" charset="0"/>
              </a:rPr>
              <a:t> pada </a:t>
            </a:r>
            <a:r>
              <a:rPr lang="en-US" sz="1400" b="1" dirty="0" err="1">
                <a:latin typeface="Arial Black" panose="020B0A04020102020204" pitchFamily="34" charset="0"/>
              </a:rPr>
              <a:t>standar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pelayanan</a:t>
            </a:r>
            <a:r>
              <a:rPr lang="en-US" sz="1400" b="1" dirty="0">
                <a:latin typeface="Arial Black" panose="020B0A04020102020204" pitchFamily="34" charset="0"/>
              </a:rPr>
              <a:t> minimal </a:t>
            </a:r>
            <a:r>
              <a:rPr lang="en-US" sz="1400" b="1" dirty="0" err="1">
                <a:latin typeface="Arial Black" panose="020B0A04020102020204" pitchFamily="34" charset="0"/>
              </a:rPr>
              <a:t>bidang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Kesehatan</a:t>
            </a:r>
            <a:r>
              <a:rPr lang="en-US" sz="1400" b="1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en-US" sz="1400" b="1" dirty="0" err="1" smtClean="0">
                <a:latin typeface="Arial Black" panose="020B0A04020102020204" pitchFamily="34" charset="0"/>
              </a:rPr>
              <a:t>Permenkes</a:t>
            </a:r>
            <a:r>
              <a:rPr lang="en-US" sz="1400" b="1" dirty="0" smtClean="0">
                <a:latin typeface="Arial Black" panose="020B0A04020102020204" pitchFamily="34" charset="0"/>
              </a:rPr>
              <a:t> No. 71 </a:t>
            </a:r>
            <a:r>
              <a:rPr lang="en-US" sz="1400" b="1" dirty="0" err="1" smtClean="0">
                <a:latin typeface="Arial Black" panose="020B0A04020102020204" pitchFamily="34" charset="0"/>
              </a:rPr>
              <a:t>Tahun</a:t>
            </a:r>
            <a:r>
              <a:rPr lang="en-US" sz="1400" b="1" dirty="0" smtClean="0">
                <a:latin typeface="Arial Black" panose="020B0A04020102020204" pitchFamily="34" charset="0"/>
              </a:rPr>
              <a:t> 2015 </a:t>
            </a:r>
            <a:r>
              <a:rPr lang="en-US" sz="1400" b="1" dirty="0" err="1" smtClean="0">
                <a:latin typeface="Arial Black" panose="020B0A04020102020204" pitchFamily="34" charset="0"/>
              </a:rPr>
              <a:t>tentang</a:t>
            </a:r>
            <a:r>
              <a:rPr lang="en-US" sz="1400" b="1" dirty="0" smtClean="0">
                <a:latin typeface="Arial Black" panose="020B0A04020102020204" pitchFamily="34" charset="0"/>
              </a:rPr>
              <a:t> </a:t>
            </a:r>
            <a:r>
              <a:rPr lang="en-US" sz="1400" b="1" dirty="0" err="1" smtClean="0">
                <a:latin typeface="Arial Black" panose="020B0A04020102020204" pitchFamily="34" charset="0"/>
              </a:rPr>
              <a:t>Penanggulangan</a:t>
            </a:r>
            <a:r>
              <a:rPr lang="en-US" sz="1400" b="1" dirty="0" smtClean="0">
                <a:latin typeface="Arial Black" panose="020B0A04020102020204" pitchFamily="34" charset="0"/>
              </a:rPr>
              <a:t> </a:t>
            </a:r>
            <a:r>
              <a:rPr lang="en-US" sz="1400" b="1" dirty="0" err="1" smtClean="0">
                <a:latin typeface="Arial Black" panose="020B0A04020102020204" pitchFamily="34" charset="0"/>
              </a:rPr>
              <a:t>Penyakit</a:t>
            </a:r>
            <a:r>
              <a:rPr lang="en-US" sz="1400" b="1" dirty="0" smtClean="0">
                <a:latin typeface="Arial Black" panose="020B0A04020102020204" pitchFamily="34" charset="0"/>
              </a:rPr>
              <a:t> </a:t>
            </a:r>
            <a:r>
              <a:rPr lang="en-US" sz="1400" b="1" dirty="0" err="1" smtClean="0">
                <a:latin typeface="Arial Black" panose="020B0A04020102020204" pitchFamily="34" charset="0"/>
              </a:rPr>
              <a:t>Tidak</a:t>
            </a:r>
            <a:r>
              <a:rPr lang="en-US" sz="1400" b="1" dirty="0" smtClean="0">
                <a:latin typeface="Arial Black" panose="020B0A04020102020204" pitchFamily="34" charset="0"/>
              </a:rPr>
              <a:t> </a:t>
            </a:r>
            <a:r>
              <a:rPr lang="en-US" sz="1400" b="1" dirty="0" err="1" smtClean="0">
                <a:latin typeface="Arial Black" panose="020B0A04020102020204" pitchFamily="34" charset="0"/>
              </a:rPr>
              <a:t>Menular</a:t>
            </a:r>
            <a:endParaRPr lang="en-US" sz="1400" b="1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id-ID" sz="1400" b="1" dirty="0"/>
          </a:p>
          <a:p>
            <a:pPr marL="0" indent="0" algn="just">
              <a:buNone/>
            </a:pP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85" b="87743" l="16019" r="84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0" t="8113" r="13709" b="12755"/>
          <a:stretch/>
        </p:blipFill>
        <p:spPr>
          <a:xfrm>
            <a:off x="5921604" y="3368135"/>
            <a:ext cx="4719144" cy="3268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1AF8E6-90E9-7B21-837B-63EE1DFD87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250" t="12346" r="26320" b="5556"/>
          <a:stretch/>
        </p:blipFill>
        <p:spPr>
          <a:xfrm>
            <a:off x="1625974" y="2020102"/>
            <a:ext cx="3106098" cy="44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349DD89-897B-44E3-B27C-08A42D3BD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8948D781-0A82-4289-8143-A79796E81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3382" y="1911927"/>
            <a:ext cx="3633617" cy="1128156"/>
          </a:xfrm>
        </p:spPr>
        <p:txBody>
          <a:bodyPr/>
          <a:lstStyle/>
          <a:p>
            <a:r>
              <a:rPr lang="en-ID" sz="1800" dirty="0"/>
              <a:t>71 % Angka </a:t>
            </a:r>
            <a:r>
              <a:rPr lang="en-ID" sz="1800" dirty="0" err="1"/>
              <a:t>Kematian</a:t>
            </a:r>
            <a:r>
              <a:rPr lang="en-ID" sz="1800" dirty="0"/>
              <a:t> </a:t>
            </a:r>
            <a:r>
              <a:rPr lang="en-ID" sz="1800" dirty="0" err="1"/>
              <a:t>seluruh</a:t>
            </a:r>
            <a:r>
              <a:rPr lang="en-ID" sz="1800" dirty="0"/>
              <a:t> dunia di </a:t>
            </a:r>
            <a:r>
              <a:rPr lang="en-ID" sz="1800" dirty="0" err="1"/>
              <a:t>sebabkan</a:t>
            </a:r>
            <a:r>
              <a:rPr lang="en-ID" sz="1800" dirty="0"/>
              <a:t> oleh PTM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1D9D311-C52C-4085-AC66-439C358188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7" y="298007"/>
            <a:ext cx="5467347" cy="752871"/>
          </a:xfrm>
        </p:spPr>
        <p:txBody>
          <a:bodyPr/>
          <a:lstStyle/>
          <a:p>
            <a:r>
              <a:rPr lang="en-ID" sz="3600" dirty="0"/>
              <a:t>LATAR BELAKANG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70700BA-F273-48C5-8146-835C099A2C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dirty="0"/>
              <a:t>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9C63024E-5947-4B46-A3DF-1F28937928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6377" y="3669475"/>
            <a:ext cx="4217818" cy="1009403"/>
          </a:xfrm>
        </p:spPr>
        <p:txBody>
          <a:bodyPr/>
          <a:lstStyle/>
          <a:p>
            <a:r>
              <a:rPr lang="en-ID" sz="1800" dirty="0"/>
              <a:t>Data </a:t>
            </a:r>
            <a:r>
              <a:rPr lang="en-ID" sz="1800" dirty="0" err="1"/>
              <a:t>Riskesdas</a:t>
            </a:r>
            <a:r>
              <a:rPr lang="en-ID" sz="1800" dirty="0"/>
              <a:t> 2018 </a:t>
            </a:r>
            <a:r>
              <a:rPr lang="en-ID" sz="1800" dirty="0" err="1"/>
              <a:t>Prevalensi</a:t>
            </a:r>
            <a:r>
              <a:rPr lang="en-ID" sz="1800" dirty="0"/>
              <a:t> </a:t>
            </a:r>
            <a:r>
              <a:rPr lang="en-ID" sz="1800" dirty="0" err="1"/>
              <a:t>Hipertensi</a:t>
            </a:r>
            <a:r>
              <a:rPr lang="en-ID" sz="1800" dirty="0"/>
              <a:t> </a:t>
            </a:r>
            <a:r>
              <a:rPr lang="en-ID" sz="1800" dirty="0" err="1"/>
              <a:t>meningkat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25,8 % </a:t>
            </a:r>
            <a:r>
              <a:rPr lang="en-ID" sz="1800" dirty="0" err="1"/>
              <a:t>menjadi</a:t>
            </a:r>
            <a:r>
              <a:rPr lang="en-ID" sz="1800" dirty="0"/>
              <a:t> 34,1 %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C06338F-73E1-49F5-BEE3-550792C4AF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D" dirty="0"/>
              <a:t>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464EBE93-B971-4DC8-A827-B9C773EB4B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50452" y="5332021"/>
            <a:ext cx="4162941" cy="1021278"/>
          </a:xfrm>
        </p:spPr>
        <p:txBody>
          <a:bodyPr/>
          <a:lstStyle/>
          <a:p>
            <a:r>
              <a:rPr lang="en-ID" sz="1800" dirty="0"/>
              <a:t>Data </a:t>
            </a:r>
            <a:r>
              <a:rPr lang="en-ID" sz="1800" dirty="0" err="1"/>
              <a:t>Riskesdas</a:t>
            </a:r>
            <a:r>
              <a:rPr lang="en-ID" sz="1800" dirty="0"/>
              <a:t> 2018 </a:t>
            </a:r>
            <a:r>
              <a:rPr lang="en-ID" sz="1800" dirty="0" err="1"/>
              <a:t>Prevalensi</a:t>
            </a:r>
            <a:r>
              <a:rPr lang="en-ID" sz="1800" dirty="0"/>
              <a:t> </a:t>
            </a:r>
            <a:r>
              <a:rPr lang="en-ID" sz="1800" dirty="0" err="1"/>
              <a:t>Obesitas</a:t>
            </a:r>
            <a:r>
              <a:rPr lang="en-ID" sz="1800" dirty="0"/>
              <a:t> </a:t>
            </a:r>
            <a:r>
              <a:rPr lang="en-ID" sz="1800" dirty="0" err="1"/>
              <a:t>meningkat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14,8% </a:t>
            </a:r>
            <a:r>
              <a:rPr lang="en-ID" sz="1800" dirty="0" err="1"/>
              <a:t>menjadi</a:t>
            </a:r>
            <a:r>
              <a:rPr lang="en-ID" sz="1800" dirty="0"/>
              <a:t> 21,8 %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C62D9EEF-95F5-439E-B29A-D97E76D47A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D" dirty="0"/>
              <a:t>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0BA5223A-2178-4D66-9255-0E43501047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4838" y="2755075"/>
            <a:ext cx="4066102" cy="1056903"/>
          </a:xfrm>
        </p:spPr>
        <p:txBody>
          <a:bodyPr/>
          <a:lstStyle/>
          <a:p>
            <a:r>
              <a:rPr lang="en-ID" sz="1800" dirty="0"/>
              <a:t>Data </a:t>
            </a:r>
            <a:r>
              <a:rPr lang="en-ID" sz="1800" dirty="0" err="1"/>
              <a:t>Riskesdas</a:t>
            </a:r>
            <a:r>
              <a:rPr lang="en-ID" sz="1800" dirty="0"/>
              <a:t> 2018 </a:t>
            </a:r>
            <a:r>
              <a:rPr lang="en-ID" sz="1800" dirty="0" err="1"/>
              <a:t>Prevalensi</a:t>
            </a:r>
            <a:r>
              <a:rPr lang="en-ID" sz="1800" dirty="0"/>
              <a:t> </a:t>
            </a:r>
            <a:r>
              <a:rPr lang="en-ID" sz="1800" dirty="0" err="1"/>
              <a:t>Merokok</a:t>
            </a:r>
            <a:r>
              <a:rPr lang="en-ID" sz="1800" dirty="0"/>
              <a:t> </a:t>
            </a:r>
            <a:r>
              <a:rPr lang="en-ID" sz="1800" dirty="0" err="1"/>
              <a:t>meningkat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7,2% </a:t>
            </a:r>
            <a:r>
              <a:rPr lang="en-ID" sz="1800" dirty="0" err="1"/>
              <a:t>menjadi</a:t>
            </a:r>
            <a:r>
              <a:rPr lang="en-ID" sz="1800" dirty="0"/>
              <a:t> 9,1%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8DE15F-E181-6402-CCBD-136D6197D1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D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7A91CF62-1600-42BC-871D-5C5923AF73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29368" y="4476997"/>
            <a:ext cx="4320762" cy="1021277"/>
          </a:xfrm>
        </p:spPr>
        <p:txBody>
          <a:bodyPr/>
          <a:lstStyle/>
          <a:p>
            <a:r>
              <a:rPr lang="en-US" sz="1800" dirty="0"/>
              <a:t>Data </a:t>
            </a:r>
            <a:r>
              <a:rPr lang="en-US" sz="1800" dirty="0" err="1"/>
              <a:t>Riskesdas</a:t>
            </a:r>
            <a:r>
              <a:rPr lang="en-US" sz="1800" dirty="0"/>
              <a:t> 2018 </a:t>
            </a:r>
            <a:endParaRPr lang="id-ID" sz="1800" dirty="0" smtClean="0"/>
          </a:p>
          <a:p>
            <a:r>
              <a:rPr lang="en-US" sz="1800" dirty="0" err="1" smtClean="0"/>
              <a:t>Prevalensi</a:t>
            </a:r>
            <a:r>
              <a:rPr lang="en-US" sz="1800" dirty="0" smtClean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</a:t>
            </a:r>
            <a:r>
              <a:rPr lang="en-US" sz="1800" dirty="0" err="1"/>
              <a:t>kurang</a:t>
            </a:r>
            <a:r>
              <a:rPr lang="en-US" sz="1800" dirty="0"/>
              <a:t> </a:t>
            </a:r>
            <a:r>
              <a:rPr lang="en-US" sz="1800" dirty="0" err="1"/>
              <a:t>meningkat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smtClean="0"/>
              <a:t>26,1</a:t>
            </a:r>
            <a:r>
              <a:rPr lang="en-US" sz="1800" dirty="0"/>
              <a:t>% </a:t>
            </a:r>
            <a:r>
              <a:rPr lang="en-US" sz="1800" dirty="0" err="1"/>
              <a:t>menjadi</a:t>
            </a:r>
            <a:r>
              <a:rPr lang="en-US" sz="1800" dirty="0"/>
              <a:t> 33,5%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3225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4" y="313271"/>
            <a:ext cx="12192000" cy="1124744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defTabSz="914377">
              <a:defRPr/>
            </a:pPr>
            <a:r>
              <a:rPr lang="en-US" sz="4800" dirty="0">
                <a:solidFill>
                  <a:schemeClr val="tx1"/>
                </a:solidFill>
                <a:latin typeface="Calibri Light" panose="020F0302020204030204"/>
              </a:rPr>
              <a:t>Strategi &amp; </a:t>
            </a:r>
            <a:r>
              <a:rPr lang="en-US" sz="4800" dirty="0" err="1">
                <a:solidFill>
                  <a:schemeClr val="tx1"/>
                </a:solidFill>
                <a:latin typeface="Calibri Light" panose="020F0302020204030204"/>
              </a:rPr>
              <a:t>Arah</a:t>
            </a:r>
            <a:r>
              <a:rPr lang="en-US" sz="4800" dirty="0">
                <a:solidFill>
                  <a:schemeClr val="tx1"/>
                </a:solidFill>
                <a:latin typeface="Calibri Light" panose="020F0302020204030204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libri Light" panose="020F0302020204030204"/>
              </a:rPr>
              <a:t>Kebijakan</a:t>
            </a:r>
            <a:r>
              <a:rPr lang="en-US" sz="4800" dirty="0">
                <a:solidFill>
                  <a:schemeClr val="tx1"/>
                </a:solidFill>
                <a:latin typeface="Calibri Light" panose="020F0302020204030204"/>
              </a:rPr>
              <a:t> P2PTM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A3635-4793-A52A-0803-246241750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334" y="1219201"/>
            <a:ext cx="9660468" cy="8382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(</a:t>
            </a:r>
            <a:r>
              <a:rPr lang="en-US" sz="3000" dirty="0" err="1"/>
              <a:t>Permenkes</a:t>
            </a:r>
            <a:r>
              <a:rPr lang="en-US" sz="3000" dirty="0"/>
              <a:t> No. 71/2015 </a:t>
            </a:r>
            <a:r>
              <a:rPr lang="en-US" sz="3000" dirty="0" err="1"/>
              <a:t>tentang</a:t>
            </a:r>
            <a:r>
              <a:rPr lang="en-US" sz="3000" dirty="0"/>
              <a:t> PENANGGULANGAN PTM)</a:t>
            </a:r>
            <a:endParaRPr lang="en-ID" sz="3000" dirty="0"/>
          </a:p>
        </p:txBody>
      </p:sp>
      <p:sp>
        <p:nvSpPr>
          <p:cNvPr id="10" name="Subtitle 9">
            <a:extLst>
              <a:ext uri="{FF2B5EF4-FFF2-40B4-BE49-F238E27FC236}">
                <a16:creationId xmlns="" xmlns:a16="http://schemas.microsoft.com/office/drawing/2014/main" id="{1E4BA32B-6CB9-F5C4-6BCD-66F693DB0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A6C0C4B-2EBF-A60B-7BEF-048F352D376E}"/>
              </a:ext>
            </a:extLst>
          </p:cNvPr>
          <p:cNvSpPr/>
          <p:nvPr/>
        </p:nvSpPr>
        <p:spPr>
          <a:xfrm>
            <a:off x="1337734" y="2133600"/>
            <a:ext cx="2201334" cy="66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PROMOSI KESEHATAN</a:t>
            </a:r>
            <a:endParaRPr lang="en-ID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E45DEC5-6AEC-034F-6A06-4C78848AED46}"/>
              </a:ext>
            </a:extLst>
          </p:cNvPr>
          <p:cNvSpPr/>
          <p:nvPr/>
        </p:nvSpPr>
        <p:spPr>
          <a:xfrm>
            <a:off x="3894666" y="2133600"/>
            <a:ext cx="2201334" cy="66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DETEKSI DINI</a:t>
            </a:r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25B14BC-CFA0-EF0D-59FD-EC58BBE23392}"/>
              </a:ext>
            </a:extLst>
          </p:cNvPr>
          <p:cNvSpPr/>
          <p:nvPr/>
        </p:nvSpPr>
        <p:spPr>
          <a:xfrm>
            <a:off x="6451598" y="2133600"/>
            <a:ext cx="2201334" cy="66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PERLINDUNGAN KHUSUS</a:t>
            </a:r>
            <a:endParaRPr lang="en-ID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94A51E1-6AEB-EA38-0DA1-418F60C9501E}"/>
              </a:ext>
            </a:extLst>
          </p:cNvPr>
          <p:cNvSpPr/>
          <p:nvPr/>
        </p:nvSpPr>
        <p:spPr>
          <a:xfrm>
            <a:off x="9067800" y="2133596"/>
            <a:ext cx="2201334" cy="66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PENANGANAN KASUS</a:t>
            </a:r>
            <a:endParaRPr lang="en-ID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B6DA369-6F96-F5B4-3F36-CD2EE76A5AFA}"/>
              </a:ext>
            </a:extLst>
          </p:cNvPr>
          <p:cNvSpPr/>
          <p:nvPr/>
        </p:nvSpPr>
        <p:spPr>
          <a:xfrm>
            <a:off x="1337734" y="2963331"/>
            <a:ext cx="2201334" cy="1236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dan </a:t>
            </a:r>
            <a:r>
              <a:rPr lang="en-US" dirty="0" err="1"/>
              <a:t>Pemberdayaan</a:t>
            </a:r>
            <a:r>
              <a:rPr lang="en-US" dirty="0"/>
              <a:t> Masyarakat</a:t>
            </a:r>
            <a:endParaRPr lang="en-ID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14477BD-1C60-C261-F3FC-E4E84C4596FA}"/>
              </a:ext>
            </a:extLst>
          </p:cNvPr>
          <p:cNvSpPr/>
          <p:nvPr/>
        </p:nvSpPr>
        <p:spPr>
          <a:xfrm>
            <a:off x="3894666" y="2980270"/>
            <a:ext cx="2201334" cy="1236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Identifikasi</a:t>
            </a:r>
            <a:r>
              <a:rPr lang="en-US" dirty="0"/>
              <a:t> dan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  <a:p>
            <a:pPr algn="ctr"/>
            <a:r>
              <a:rPr lang="en-US" dirty="0"/>
              <a:t>PTM</a:t>
            </a:r>
            <a:endParaRPr lang="en-ID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E74E6F1-5F66-A06B-2276-1CB6251FFF08}"/>
              </a:ext>
            </a:extLst>
          </p:cNvPr>
          <p:cNvSpPr/>
          <p:nvPr/>
        </p:nvSpPr>
        <p:spPr>
          <a:xfrm>
            <a:off x="6443134" y="2980267"/>
            <a:ext cx="2201334" cy="1236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Vaksinasi</a:t>
            </a:r>
            <a:endParaRPr lang="en-ID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6CA803C-6410-ABA7-308A-24049B2BFF27}"/>
              </a:ext>
            </a:extLst>
          </p:cNvPr>
          <p:cNvSpPr/>
          <p:nvPr/>
        </p:nvSpPr>
        <p:spPr>
          <a:xfrm>
            <a:off x="9050875" y="2980263"/>
            <a:ext cx="2201334" cy="1236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Pengobatan</a:t>
            </a:r>
            <a:r>
              <a:rPr lang="en-US" dirty="0"/>
              <a:t> di </a:t>
            </a:r>
            <a:r>
              <a:rPr lang="en-US" dirty="0" err="1"/>
              <a:t>fasyankes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ID" dirty="0"/>
          </a:p>
        </p:txBody>
      </p:sp>
      <p:sp>
        <p:nvSpPr>
          <p:cNvPr id="31" name="Arrow: Left-Right 30">
            <a:extLst>
              <a:ext uri="{FF2B5EF4-FFF2-40B4-BE49-F238E27FC236}">
                <a16:creationId xmlns="" xmlns:a16="http://schemas.microsoft.com/office/drawing/2014/main" id="{145464E8-712B-C51F-EEB4-7267CB73AA5F}"/>
              </a:ext>
            </a:extLst>
          </p:cNvPr>
          <p:cNvSpPr/>
          <p:nvPr/>
        </p:nvSpPr>
        <p:spPr>
          <a:xfrm>
            <a:off x="1998133" y="4622800"/>
            <a:ext cx="8534400" cy="685799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LINTAS SEKTOR &amp; LINTAS PROGRAM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15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60F6DF81-20E4-9D37-519F-B60090636982}"/>
              </a:ext>
            </a:extLst>
          </p:cNvPr>
          <p:cNvSpPr txBox="1">
            <a:spLocks/>
          </p:cNvSpPr>
          <p:nvPr/>
        </p:nvSpPr>
        <p:spPr>
          <a:xfrm>
            <a:off x="838200" y="545284"/>
            <a:ext cx="10515600" cy="80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latin typeface="Kartika" pitchFamily="18" charset="0"/>
                <a:cs typeface="Kartika" pitchFamily="18" charset="0"/>
              </a:rPr>
              <a:t>Skrining PTM Usia Produktif</a:t>
            </a:r>
            <a:endParaRPr lang="en-US" sz="3600" b="1" dirty="0">
              <a:latin typeface="Kartika" pitchFamily="18" charset="0"/>
              <a:cs typeface="Kartika" pitchFamily="18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="" xmlns:a16="http://schemas.microsoft.com/office/drawing/2014/main" id="{C5FCDAF0-0AA7-F414-DD62-D5E81E914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41053"/>
              </p:ext>
            </p:extLst>
          </p:nvPr>
        </p:nvGraphicFramePr>
        <p:xfrm>
          <a:off x="838201" y="2116667"/>
          <a:ext cx="104224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532">
                  <a:extLst>
                    <a:ext uri="{9D8B030D-6E8A-4147-A177-3AD203B41FA5}">
                      <a16:colId xmlns="" xmlns:a16="http://schemas.microsoft.com/office/drawing/2014/main" val="4022161985"/>
                    </a:ext>
                  </a:extLst>
                </a:gridCol>
                <a:gridCol w="1439334">
                  <a:extLst>
                    <a:ext uri="{9D8B030D-6E8A-4147-A177-3AD203B41FA5}">
                      <a16:colId xmlns="" xmlns:a16="http://schemas.microsoft.com/office/drawing/2014/main" val="596726381"/>
                    </a:ext>
                  </a:extLst>
                </a:gridCol>
                <a:gridCol w="1337733">
                  <a:extLst>
                    <a:ext uri="{9D8B030D-6E8A-4147-A177-3AD203B41FA5}">
                      <a16:colId xmlns="" xmlns:a16="http://schemas.microsoft.com/office/drawing/2014/main" val="2806231163"/>
                    </a:ext>
                  </a:extLst>
                </a:gridCol>
                <a:gridCol w="1566333">
                  <a:extLst>
                    <a:ext uri="{9D8B030D-6E8A-4147-A177-3AD203B41FA5}">
                      <a16:colId xmlns="" xmlns:a16="http://schemas.microsoft.com/office/drawing/2014/main" val="1505304211"/>
                    </a:ext>
                  </a:extLst>
                </a:gridCol>
                <a:gridCol w="1337734">
                  <a:extLst>
                    <a:ext uri="{9D8B030D-6E8A-4147-A177-3AD203B41FA5}">
                      <a16:colId xmlns="" xmlns:a16="http://schemas.microsoft.com/office/drawing/2014/main" val="850505508"/>
                    </a:ext>
                  </a:extLst>
                </a:gridCol>
                <a:gridCol w="1337733">
                  <a:extLst>
                    <a:ext uri="{9D8B030D-6E8A-4147-A177-3AD203B41FA5}">
                      <a16:colId xmlns="" xmlns:a16="http://schemas.microsoft.com/office/drawing/2014/main" val="1559112414"/>
                    </a:ext>
                  </a:extLst>
                </a:gridCol>
                <a:gridCol w="1380063">
                  <a:extLst>
                    <a:ext uri="{9D8B030D-6E8A-4147-A177-3AD203B41FA5}">
                      <a16:colId xmlns="" xmlns:a16="http://schemas.microsoft.com/office/drawing/2014/main" val="63670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Desa</a:t>
                      </a:r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87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Capaian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Persentase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Capaian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Persentase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4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Sijuk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1645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80,71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175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Pelepak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Pute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78,4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95,88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81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 </a:t>
                      </a:r>
                      <a:r>
                        <a:rPr lang="en-US" dirty="0" err="1"/>
                        <a:t>Selumar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57,6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2110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66,49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44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 </a:t>
                      </a:r>
                      <a:r>
                        <a:rPr lang="en-US" dirty="0" err="1"/>
                        <a:t>Seru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3667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1599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43,6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3741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3067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81,98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264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Sungai Padang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46,6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1488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61,76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524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0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Kartika" pitchFamily="18" charset="0"/>
                <a:cs typeface="Kartika" pitchFamily="18" charset="0"/>
              </a:rPr>
              <a:t>Skrining</a:t>
            </a:r>
            <a:r>
              <a:rPr lang="en-US" sz="3600" b="1" dirty="0">
                <a:latin typeface="Kartika" pitchFamily="18" charset="0"/>
                <a:cs typeface="Kartika" pitchFamily="18" charset="0"/>
              </a:rPr>
              <a:t> PTM </a:t>
            </a:r>
            <a:r>
              <a:rPr lang="en-US" sz="3600" b="1" dirty="0" err="1">
                <a:latin typeface="Kartika" pitchFamily="18" charset="0"/>
                <a:cs typeface="Kartika" pitchFamily="18" charset="0"/>
              </a:rPr>
              <a:t>Usia</a:t>
            </a:r>
            <a:r>
              <a:rPr lang="en-US" sz="3600" b="1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3600" b="1" dirty="0" err="1">
                <a:latin typeface="Kartika" pitchFamily="18" charset="0"/>
                <a:cs typeface="Kartika" pitchFamily="18" charset="0"/>
              </a:rPr>
              <a:t>Produktif</a:t>
            </a:r>
            <a:endParaRPr lang="en-US" sz="3600" b="1" dirty="0">
              <a:latin typeface="Kartika" pitchFamily="18" charset="0"/>
              <a:cs typeface="Kartika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9AACBD10-5556-0A54-8F8C-AFFF8585E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5454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7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EDB95FB-D63E-438B-9860-BBFDBAE02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1E9D4F-B05D-4AE6-BF73-F1EAE55B89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sz="1800" dirty="0" err="1"/>
              <a:t>Mendeteksi</a:t>
            </a:r>
            <a:r>
              <a:rPr lang="en-ID" sz="1800" dirty="0"/>
              <a:t> </a:t>
            </a:r>
            <a:r>
              <a:rPr lang="en-ID" sz="1800" dirty="0" err="1"/>
              <a:t>dini</a:t>
            </a:r>
            <a:r>
              <a:rPr lang="en-ID" sz="1800" dirty="0"/>
              <a:t> </a:t>
            </a:r>
            <a:r>
              <a:rPr lang="en-ID" sz="1800" dirty="0" err="1"/>
              <a:t>penyakit</a:t>
            </a:r>
            <a:r>
              <a:rPr lang="en-ID" sz="1800" dirty="0"/>
              <a:t> </a:t>
            </a:r>
            <a:r>
              <a:rPr lang="id-ID" sz="1800" dirty="0" smtClean="0"/>
              <a:t>Tidak Menular</a:t>
            </a:r>
            <a:endParaRPr lang="en-ID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05A6E7-5741-4E10-8CB2-D80AB487A6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7" y="298007"/>
            <a:ext cx="5467347" cy="752871"/>
          </a:xfrm>
        </p:spPr>
        <p:txBody>
          <a:bodyPr/>
          <a:lstStyle/>
          <a:p>
            <a:r>
              <a:rPr lang="en-ID" sz="3200" dirty="0"/>
              <a:t>TUJUAN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548EAF-0FDD-454A-8B50-22FB7A1B82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4CB5D9C-4F96-4F6A-BBE0-6C7F20DDC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dirty="0"/>
              <a:t>M</a:t>
            </a:r>
            <a:r>
              <a:rPr lang="en-ID" sz="1800" dirty="0" err="1"/>
              <a:t>emberikan</a:t>
            </a:r>
            <a:r>
              <a:rPr lang="en-ID" sz="1800" dirty="0"/>
              <a:t> </a:t>
            </a:r>
            <a:r>
              <a:rPr lang="en-ID" sz="1800" dirty="0" err="1"/>
              <a:t>pelayanan</a:t>
            </a:r>
            <a:r>
              <a:rPr lang="en-ID" sz="1800" dirty="0"/>
              <a:t> </a:t>
            </a:r>
            <a:r>
              <a:rPr lang="en-ID" sz="1800" dirty="0" err="1"/>
              <a:t>penderita</a:t>
            </a:r>
            <a:r>
              <a:rPr lang="en-ID" sz="1800" dirty="0"/>
              <a:t> </a:t>
            </a:r>
            <a:r>
              <a:rPr lang="en-ID" sz="1800" dirty="0" err="1"/>
              <a:t>hipertensi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standar</a:t>
            </a:r>
            <a:endParaRPr lang="en-ID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BBBB2E5-809E-4EAC-AF92-37F96DAFB3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D" dirty="0"/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D70724E-D9AC-463C-AD34-71E6BBE310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800" dirty="0"/>
              <a:t>M</a:t>
            </a:r>
            <a:r>
              <a:rPr lang="en-ID" sz="1800" dirty="0" err="1"/>
              <a:t>emberikan</a:t>
            </a:r>
            <a:r>
              <a:rPr lang="en-ID" sz="1800" dirty="0"/>
              <a:t> </a:t>
            </a:r>
            <a:r>
              <a:rPr lang="en-ID" sz="1800" dirty="0" err="1"/>
              <a:t>pelayanan</a:t>
            </a:r>
            <a:r>
              <a:rPr lang="en-ID" sz="1800" dirty="0"/>
              <a:t> </a:t>
            </a:r>
            <a:r>
              <a:rPr lang="en-ID" sz="1800" dirty="0" err="1"/>
              <a:t>penderita</a:t>
            </a:r>
            <a:r>
              <a:rPr lang="en-ID" sz="1800" dirty="0"/>
              <a:t> diabetes </a:t>
            </a:r>
            <a:r>
              <a:rPr lang="en-ID" sz="1800" dirty="0" err="1"/>
              <a:t>melitus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standar</a:t>
            </a:r>
            <a:endParaRPr lang="en-ID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1F236026-5E55-42C5-8B52-AF8EC44EDA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D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9B551076-7646-4498-AF4C-7FF34F3EAB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faktor</a:t>
            </a:r>
            <a:r>
              <a:rPr lang="en-US" sz="1800" dirty="0"/>
              <a:t> </a:t>
            </a:r>
            <a:r>
              <a:rPr lang="en-US" sz="1800" dirty="0" smtClean="0"/>
              <a:t>r</a:t>
            </a:r>
            <a:r>
              <a:rPr lang="id-ID" sz="1800" dirty="0" smtClean="0"/>
              <a:t>i</a:t>
            </a:r>
            <a:r>
              <a:rPr lang="en-US" sz="1800" dirty="0" err="1" smtClean="0"/>
              <a:t>siko</a:t>
            </a:r>
            <a:r>
              <a:rPr lang="en-US" sz="1800" dirty="0" smtClean="0"/>
              <a:t> </a:t>
            </a:r>
            <a:r>
              <a:rPr lang="en-US" sz="1800" dirty="0"/>
              <a:t>PTM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2444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 err="1"/>
              <a:t>Pelayanan</a:t>
            </a:r>
            <a:r>
              <a:rPr lang="en-US" sz="1800" dirty="0"/>
              <a:t> Kesehatan </a:t>
            </a:r>
            <a:r>
              <a:rPr lang="en-US" sz="1800" dirty="0" err="1"/>
              <a:t>usia</a:t>
            </a:r>
            <a:r>
              <a:rPr lang="en-US" sz="1800" dirty="0"/>
              <a:t> </a:t>
            </a:r>
            <a:r>
              <a:rPr lang="en-US" sz="1800" dirty="0" err="1"/>
              <a:t>produktif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RUANG LINGKUP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dirty="0" err="1"/>
              <a:t>Pelayanan</a:t>
            </a:r>
            <a:r>
              <a:rPr lang="en-US" sz="1800" dirty="0"/>
              <a:t> Kesehatan </a:t>
            </a:r>
            <a:r>
              <a:rPr lang="en-US" sz="1800" dirty="0" err="1"/>
              <a:t>Penderita</a:t>
            </a:r>
            <a:r>
              <a:rPr lang="en-US" sz="1800" dirty="0"/>
              <a:t> </a:t>
            </a:r>
            <a:r>
              <a:rPr lang="en-US" sz="1800" dirty="0" err="1"/>
              <a:t>Hipertensi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800" dirty="0" err="1"/>
              <a:t>Pelayanan</a:t>
            </a:r>
            <a:r>
              <a:rPr lang="en-US" sz="1800" dirty="0"/>
              <a:t> Kesehatan </a:t>
            </a:r>
            <a:r>
              <a:rPr lang="en-US" sz="1800" dirty="0" err="1"/>
              <a:t>penderita</a:t>
            </a:r>
            <a:r>
              <a:rPr lang="en-US" sz="1800" dirty="0"/>
              <a:t> diabetes </a:t>
            </a:r>
            <a:r>
              <a:rPr lang="en-US" sz="1800" dirty="0" err="1"/>
              <a:t>melitus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63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mpariso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ients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stimonial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Journe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am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Sto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Galle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art &amp; Tab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Quot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Poi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SWO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Valu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Closing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lank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adra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ou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rvic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odu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je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nfo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4969</TotalTime>
  <Words>330</Words>
  <Application>Microsoft Office PowerPoint</Application>
  <PresentationFormat>Custom</PresentationFormat>
  <Paragraphs>110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Title</vt:lpstr>
      <vt:lpstr>Profile</vt:lpstr>
      <vt:lpstr>Quadran</vt:lpstr>
      <vt:lpstr>About</vt:lpstr>
      <vt:lpstr>Content</vt:lpstr>
      <vt:lpstr>Service</vt:lpstr>
      <vt:lpstr>Product</vt:lpstr>
      <vt:lpstr>Project</vt:lpstr>
      <vt:lpstr>Info</vt:lpstr>
      <vt:lpstr>Comparison</vt:lpstr>
      <vt:lpstr>Clients</vt:lpstr>
      <vt:lpstr>Testimonial</vt:lpstr>
      <vt:lpstr>Journey</vt:lpstr>
      <vt:lpstr>Team</vt:lpstr>
      <vt:lpstr>Story</vt:lpstr>
      <vt:lpstr>Gallery</vt:lpstr>
      <vt:lpstr>Chart &amp; Table</vt:lpstr>
      <vt:lpstr>Quote</vt:lpstr>
      <vt:lpstr>Point</vt:lpstr>
      <vt:lpstr>SWOT</vt:lpstr>
      <vt:lpstr>Value</vt:lpstr>
      <vt:lpstr>Closing</vt:lpstr>
      <vt:lpstr>Blank</vt:lpstr>
      <vt:lpstr>Thatch</vt:lpstr>
      <vt:lpstr>NGENJUNGAK</vt:lpstr>
      <vt:lpstr>PowerPoint Presentation</vt:lpstr>
      <vt:lpstr>DASAR HUKUM</vt:lpstr>
      <vt:lpstr>PowerPoint Presentation</vt:lpstr>
      <vt:lpstr>(Permenkes No. 71/2015 tentang PENANGGULANGAN PTM)</vt:lpstr>
      <vt:lpstr>PowerPoint Presentation</vt:lpstr>
      <vt:lpstr>Skrining PTM Usia Produktif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Febrian</dc:creator>
  <cp:lastModifiedBy>hp</cp:lastModifiedBy>
  <cp:revision>206</cp:revision>
  <dcterms:created xsi:type="dcterms:W3CDTF">2018-12-24T07:51:42Z</dcterms:created>
  <dcterms:modified xsi:type="dcterms:W3CDTF">2022-09-14T09:13:00Z</dcterms:modified>
</cp:coreProperties>
</file>